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8" r:id="rId2"/>
    <p:sldId id="299" r:id="rId3"/>
    <p:sldId id="265" r:id="rId4"/>
    <p:sldId id="269" r:id="rId5"/>
    <p:sldId id="266" r:id="rId6"/>
    <p:sldId id="267" r:id="rId7"/>
    <p:sldId id="338" r:id="rId8"/>
    <p:sldId id="330" r:id="rId9"/>
    <p:sldId id="340" r:id="rId10"/>
    <p:sldId id="332" r:id="rId11"/>
    <p:sldId id="343" r:id="rId12"/>
    <p:sldId id="344" r:id="rId13"/>
    <p:sldId id="341" r:id="rId14"/>
    <p:sldId id="342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08" r:id="rId39"/>
    <p:sldId id="369" r:id="rId40"/>
    <p:sldId id="372" r:id="rId41"/>
    <p:sldId id="370" r:id="rId42"/>
    <p:sldId id="373" r:id="rId43"/>
    <p:sldId id="371" r:id="rId44"/>
    <p:sldId id="374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E79FE-C823-4465-BFEC-26D87A7F0CCB}" type="datetimeFigureOut">
              <a:rPr lang="nb-NO" smtClean="0"/>
              <a:t>09.09.2023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AB5DA-9D87-4B6A-B77B-24A130141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95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633867-8079-F5EB-3F5E-74EB5262E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DAA81A7-ACCA-BFE1-D94D-238981F5B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DBF6F3-3B8D-8B26-3CFD-925A15E4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2F3D-614B-4C88-AF29-05EF0CA98BCB}" type="datetime1">
              <a:rPr lang="nb-NO" smtClean="0"/>
              <a:t>09.09.2023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F9DD8B-0482-26EB-F22B-E5669EC4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C66270-D464-2508-633A-2FB715B4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4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0D483A-EBD9-3F05-217B-4455F83C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348B45-AD5D-D028-7DF1-B5EA2C36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31CD3E-6103-F0B8-5042-F430400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5855-1B7F-4BC0-AE95-34B0D722C046}" type="datetime1">
              <a:rPr lang="nb-NO" smtClean="0"/>
              <a:t>09.09.2023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6BD42D-2635-655A-C4AE-A5C55631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DB5C12-67FE-4587-C164-43439A13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12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2329894-C642-6A9F-8813-16D8BAFC8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0B7C6CB-E1FE-6C33-3269-DECC3CE07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399E0C-CCB7-EEAF-5A97-75AD4293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ED2-4B7E-4EF2-A741-38D0345C7E91}" type="datetime1">
              <a:rPr lang="nb-NO" smtClean="0"/>
              <a:t>09.09.2023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2DAD95-CFC4-2403-F94F-1E14C5A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6E528-68DD-C304-2349-10FCC0F8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1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04E02E-3CED-8168-312F-0CCBF86C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8A5F40-DB12-B032-D1C3-AB1F2BDE3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6A8B5E-B838-D675-6D8C-47A601C1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70BB-F566-4DEB-93D5-84B3834A7B3F}" type="datetime1">
              <a:rPr lang="nb-NO" smtClean="0"/>
              <a:t>09.09.2023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2B6399-E08A-913B-7302-94E16C1D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C83E27-23E7-F4B9-2A3C-EE013776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11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AE9A23-9B00-390B-E1E0-A5DE218F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C4860A-7D09-6924-28F8-2C94D5A8F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E65339-D784-43C2-99EE-CFEE3630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A473-9BE9-4423-9F30-36B47CDE3748}" type="datetime1">
              <a:rPr lang="nb-NO" smtClean="0"/>
              <a:t>09.09.2023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BCDFC8-8AF8-FEE8-43D9-B60FA9A4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BC3C2C-52C9-573B-A189-CBD5F29D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02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59DC56-5B87-195E-5213-7CDFCDA5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876B42-BE73-6E29-F4D6-10634194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9546F6-37CA-BFA1-079D-BC266D6E9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418FB5-F6E1-A8C2-B1A7-C9BB5AEA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1EA-09AA-491C-9478-6F0F2B9D81FC}" type="datetime1">
              <a:rPr lang="nb-NO" smtClean="0"/>
              <a:t>09.09.2023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550021-D4C4-B7EE-BBAB-F6D84261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316965-1830-EC9B-D3BB-24EAD18F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56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7DB275-068E-D1F3-CD64-51FA0409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9E8179-8CD7-9DB9-90D3-310B16656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83B152-14B8-47BB-3F54-2F898282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CD03422-8D1F-8EFB-176E-F727AAE5B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08AC245-7197-A3E8-C825-B662CFA17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C1F8139-DC22-3E2F-2041-2238C489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A97F-93FF-436B-A293-F508E290D986}" type="datetime1">
              <a:rPr lang="nb-NO" smtClean="0"/>
              <a:t>09.09.2023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79086EA-ACFA-704D-6750-5EF30915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6E65C9C-EC51-E944-2E61-4F40B72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13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79E1D-5F83-9060-2DFD-5324D643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9639829-7943-3DD6-4000-1F6D0291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652B-3971-4457-A33B-575F3C015274}" type="datetime1">
              <a:rPr lang="nb-NO" smtClean="0"/>
              <a:t>09.09.2023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7E2D57-DE33-3DEE-AEB5-1F7E36B2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F3A230-DC2A-E6B2-A1C6-BAC846C0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33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D50DD9B-B823-CCF6-F474-BE568E51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ED5-A7D7-44FC-8B38-478782B0F5B5}" type="datetime1">
              <a:rPr lang="nb-NO" smtClean="0"/>
              <a:t>09.09.2023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7FE97DF-47A1-97FE-DC8E-A86B2D4A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AAA254-7A76-802E-4127-6F7D5BBE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52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0BDA63-9443-A416-145E-D77CB8E5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051A8F-5D74-3384-0E36-40E08D3B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096D508-2B81-7B08-40CE-528F0DDC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7050ACA-977B-0C61-794E-AC2DA1CF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A23A-DAC5-41DB-9B4B-459B8248F023}" type="datetime1">
              <a:rPr lang="nb-NO" smtClean="0"/>
              <a:t>09.09.2023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F7EE16-5D62-269E-FE79-7CED8E88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5EB62E-9AFC-061B-1149-7B42F914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67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9C86B8-36F4-284C-50A8-5526EE2B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4A6E189-CB9E-BEF2-ED13-A8C0E0B2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C95A43-1E58-72C2-C8DB-FC21EE98D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84FF36-D337-EB41-E3E6-6E76B1EE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46E-080A-4B86-975C-265D5A1C8F51}" type="datetime1">
              <a:rPr lang="nb-NO" smtClean="0"/>
              <a:t>09.09.2023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99AD71-87FE-3F36-4F37-6834ADB1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9B87D5-BD86-78A7-5603-63068E80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12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FF7321-3CB2-54DF-E939-4B789671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E530DA-E583-AE07-0C70-E1E34EB6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D2AB26-B071-7A74-E36B-5DB8133FD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1296-6962-467E-819F-68AF54EFD258}" type="datetime1">
              <a:rPr lang="nb-NO" smtClean="0"/>
              <a:t>09.09.2023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BD86EE-5E0C-F87F-062E-D170C6D0D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4B745F-C0A3-A1BF-B880-ABB0FF063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7998-2733-428A-A2FB-982A8775B0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1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B6AE0F-DFC3-3790-4696-864B6D0C9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Leksjon 5. Del 1.</a:t>
            </a:r>
            <a:br>
              <a:rPr lang="nb-NO" dirty="0"/>
            </a:br>
            <a:r>
              <a:rPr lang="nb-NO" dirty="0"/>
              <a:t>Power Point 6</a:t>
            </a:r>
            <a:br>
              <a:rPr lang="nb-NO" dirty="0"/>
            </a:br>
            <a:r>
              <a:rPr lang="nb-NO" sz="3100" dirty="0"/>
              <a:t>Verb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A6FDFB1-FABD-FD30-D9E0-74E5B294B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De første norsktimene</a:t>
            </a:r>
          </a:p>
          <a:p>
            <a:endParaRPr lang="nb-NO" sz="1800" dirty="0"/>
          </a:p>
          <a:p>
            <a:r>
              <a:rPr lang="nb-NO" sz="1800" dirty="0"/>
              <a:t>Illustrasjoner:</a:t>
            </a:r>
            <a:r>
              <a:rPr lang="nb-NO" dirty="0"/>
              <a:t> 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 Brennhagen</a:t>
            </a:r>
            <a:endParaRPr lang="nb-NO" sz="12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892C09-2BC1-4A0E-F058-B103325A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875A-6093-4CDB-9158-8E57FD8B2CD0}" type="slidenum">
              <a:rPr lang="nb-NO" smtClean="0"/>
              <a:t>1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7C850D38-9A70-1A98-2289-2C39F49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</p:spTree>
    <p:extLst>
      <p:ext uri="{BB962C8B-B14F-4D97-AF65-F5344CB8AC3E}">
        <p14:creationId xmlns:p14="http://schemas.microsoft.com/office/powerpoint/2010/main" val="138032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>
            <a:extLst>
              <a:ext uri="{FF2B5EF4-FFF2-40B4-BE49-F238E27FC236}">
                <a16:creationId xmlns:a16="http://schemas.microsoft.com/office/drawing/2014/main" id="{02B99707-17AC-1D36-D791-D52CB7E8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11334D-0C0D-A579-B123-436CE328E7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?</a:t>
            </a:r>
          </a:p>
          <a:p>
            <a:pPr eaLnBrk="1" hangingPunct="1"/>
            <a:r>
              <a:rPr lang="nb-NO" altLang="nb-NO"/>
              <a:t>ei seng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9E404B6-CEFB-3239-F17B-3B36BC8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FBB191-9312-AF08-DDA5-84629FA1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29C8AB-7D09-4249-BEA9-7E978F177F78}" type="slidenum">
              <a:rPr lang="nb-NO" altLang="nb-NO">
                <a:solidFill>
                  <a:srgbClr val="898989"/>
                </a:solidFill>
              </a:rPr>
              <a:pPr eaLnBrk="1" hangingPunct="1"/>
              <a:t>10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57350" name="Plassholder for innhold 7">
            <a:extLst>
              <a:ext uri="{FF2B5EF4-FFF2-40B4-BE49-F238E27FC236}">
                <a16:creationId xmlns:a16="http://schemas.microsoft.com/office/drawing/2014/main" id="{16D484EF-FF6D-B80E-1997-871838E1C1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435226"/>
            <a:ext cx="4038600" cy="2855913"/>
          </a:xfrm>
        </p:spPr>
      </p:pic>
    </p:spTree>
    <p:extLst>
      <p:ext uri="{BB962C8B-B14F-4D97-AF65-F5344CB8AC3E}">
        <p14:creationId xmlns:p14="http://schemas.microsoft.com/office/powerpoint/2010/main" val="1307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5">
            <a:extLst>
              <a:ext uri="{FF2B5EF4-FFF2-40B4-BE49-F238E27FC236}">
                <a16:creationId xmlns:a16="http://schemas.microsoft.com/office/drawing/2014/main" id="{CA35AB4C-1B85-1102-E360-8341C23A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Side 49. Les.</a:t>
            </a:r>
          </a:p>
        </p:txBody>
      </p:sp>
      <p:pic>
        <p:nvPicPr>
          <p:cNvPr id="10243" name="Plassholder for innhold 8">
            <a:extLst>
              <a:ext uri="{FF2B5EF4-FFF2-40B4-BE49-F238E27FC236}">
                <a16:creationId xmlns:a16="http://schemas.microsoft.com/office/drawing/2014/main" id="{311065D2-F7BC-2F1B-2BDE-AEF2FA88F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435226"/>
            <a:ext cx="4038600" cy="2855913"/>
          </a:xfr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B00B2D7-14EC-F2A9-8278-0977E2AB0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Er det ei seng?</a:t>
            </a:r>
          </a:p>
          <a:p>
            <a:pPr eaLnBrk="1" hangingPunct="1"/>
            <a:r>
              <a:rPr lang="nb-NO" altLang="nb-NO" dirty="0"/>
              <a:t>Nei, det er ikke ei seng. </a:t>
            </a:r>
          </a:p>
          <a:p>
            <a:pPr eaLnBrk="1" hangingPunct="1"/>
            <a:r>
              <a:rPr lang="nb-NO" altLang="nb-NO" dirty="0"/>
              <a:t>Det er en sofa.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6DE2BB-9A6D-66DA-39A4-C018E5F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770124-D32F-3C62-DD30-BA4D7268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583BD-32CD-4176-8734-467B528F45FE}" type="slidenum">
              <a:rPr lang="nb-NO" altLang="nb-NO">
                <a:solidFill>
                  <a:srgbClr val="898989"/>
                </a:solidFill>
              </a:rPr>
              <a:pPr eaLnBrk="1" hangingPunct="1"/>
              <a:t>11</a:t>
            </a:fld>
            <a:endParaRPr lang="nb-NO" altLang="nb-NO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EAB0C5-EB0F-E66C-C0BF-4CD38474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Et bilde som inneholder sketch, tekst, tegning, apparat&#10;&#10;Automatisk generert beskrivelse">
            <a:extLst>
              <a:ext uri="{FF2B5EF4-FFF2-40B4-BE49-F238E27FC236}">
                <a16:creationId xmlns:a16="http://schemas.microsoft.com/office/drawing/2014/main" id="{5292F798-B230-37DE-7FC9-03E242C47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8664"/>
            <a:ext cx="5181600" cy="366526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AD8CE5-1A75-A1C4-5300-A74F78334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altLang="nb-NO" dirty="0"/>
              <a:t>Er det en komfyr?</a:t>
            </a:r>
          </a:p>
          <a:p>
            <a:r>
              <a:rPr lang="nb-NO" altLang="nb-NO" dirty="0"/>
              <a:t>Nei, det er ikke en komfyr. </a:t>
            </a:r>
          </a:p>
          <a:p>
            <a:r>
              <a:rPr lang="nb-NO" altLang="nb-NO" dirty="0"/>
              <a:t>Det er en oppvaskmaskin.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0C39617-B7B4-E3AD-D420-70610C27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67A87E-E181-5AB9-CBE1-FB21858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1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A099AF-B10A-1741-CD64-FDEA2669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Et bilde som inneholder sketch, tegning, lampe, illustrasjon&#10;&#10;Automatisk generert beskrivelse">
            <a:extLst>
              <a:ext uri="{FF2B5EF4-FFF2-40B4-BE49-F238E27FC236}">
                <a16:creationId xmlns:a16="http://schemas.microsoft.com/office/drawing/2014/main" id="{EB4A1CB2-C209-AC30-D11A-A43CE97377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9" y="1825625"/>
            <a:ext cx="3076202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1B1768-6F39-AD72-1F89-437D21BD9E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altLang="nb-NO" dirty="0"/>
              <a:t>Er det ei lampe?</a:t>
            </a:r>
          </a:p>
          <a:p>
            <a:r>
              <a:rPr lang="nb-NO" altLang="nb-NO" dirty="0"/>
              <a:t>Ja, det er </a:t>
            </a:r>
            <a:r>
              <a:rPr lang="nb-NO" dirty="0"/>
              <a:t>ei lampe.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15D3D33-3D15-C204-3A68-96083FFA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40441C-AF05-8E03-F5F2-3F204C66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4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C2B614B-69C5-5AC3-39C5-B6FF6BCC70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oppvaskmaskin?</a:t>
            </a:r>
          </a:p>
          <a:p>
            <a:r>
              <a:rPr lang="nb-NO" dirty="0"/>
              <a:t>Nei, det er ikke en oppvaskmaskin.</a:t>
            </a:r>
          </a:p>
          <a:p>
            <a:r>
              <a:rPr lang="nb-NO" dirty="0"/>
              <a:t>Det er et kjøleskap.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EBB3C2E-622A-CBE7-14E2-D420BF15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1CE28-15A8-A681-15E8-DC44BD41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5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sofa?</a:t>
            </a:r>
          </a:p>
          <a:p>
            <a:r>
              <a:rPr lang="nb-NO" dirty="0"/>
              <a:t>Nei, det er ikke en sofa.</a:t>
            </a:r>
          </a:p>
          <a:p>
            <a:r>
              <a:rPr lang="nb-NO" dirty="0"/>
              <a:t>Det er ei seng.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A3B66E1-AC7B-F4AA-785E-8013FADEF6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01" y="2571658"/>
            <a:ext cx="4041998" cy="2859272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F0DBD4B-AF10-498C-235C-BB1C1A01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D12E21-C426-A2B7-A1B3-BE76D025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4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oppvaskmaskin?</a:t>
            </a:r>
          </a:p>
          <a:p>
            <a:r>
              <a:rPr lang="nb-NO" dirty="0"/>
              <a:t>Nei, det er ikke en vaskemaskin.</a:t>
            </a:r>
          </a:p>
          <a:p>
            <a:r>
              <a:rPr lang="nb-NO" dirty="0"/>
              <a:t>Det er en komfyr.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08D0E4F-8E2E-6EC2-6A9C-FF062B71D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CA138D7-83AE-38BC-890C-FB29091F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C2130D-59C0-17EB-DD57-60EA8C73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8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vaskemaskin?</a:t>
            </a:r>
          </a:p>
          <a:p>
            <a:r>
              <a:rPr lang="nb-NO" dirty="0"/>
              <a:t>Ja, det er en vaskemaskin.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0A93ABE-84FF-B990-3B82-17D0425A9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FF4CDB5-7887-7344-4471-5C93A3B2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9DD0F8-C6B0-CCB2-7D43-510E3A6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4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sofa?</a:t>
            </a:r>
          </a:p>
          <a:p>
            <a:r>
              <a:rPr lang="nb-NO" dirty="0"/>
              <a:t>Ja, det er en sofa.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2D6A6D6-E2DF-8C71-E95D-0342526A33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01" y="2571658"/>
            <a:ext cx="4041998" cy="2859272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EA8D9D2-DB16-0CE6-7F6B-2102B4DD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1DFA9F-FABD-9AEC-9E6A-539E0DEA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komfyr?</a:t>
            </a:r>
          </a:p>
          <a:p>
            <a:r>
              <a:rPr lang="nb-NO" dirty="0"/>
              <a:t>Nei, det er ikke en komfyr.</a:t>
            </a:r>
          </a:p>
          <a:p>
            <a:r>
              <a:rPr lang="nb-NO" dirty="0"/>
              <a:t>Det er en dusj.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75B1341-97BB-2690-F6B3-A91EF820D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3E6FE12-C7AF-F957-AE02-6E252ECC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0211FD-EB5A-59AE-12E0-3C651A59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A79C64-E331-5634-EF87-6DB7EBA4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Side 49. Ting i huset. Del 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9CDE5B-52FD-5BB2-76E6-D83EDC1FB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BF00E7F-264A-243F-6B3E-A0E68B59B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C080126-1835-96C8-975E-6670B875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2CB444-FF41-C4B6-53E7-1ABC8F42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960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ei seng?</a:t>
            </a:r>
          </a:p>
          <a:p>
            <a:r>
              <a:rPr lang="nb-NO" dirty="0"/>
              <a:t>Nei, det er ikke ei seng.</a:t>
            </a:r>
          </a:p>
          <a:p>
            <a:r>
              <a:rPr lang="nb-NO" dirty="0"/>
              <a:t>Det er ei lampe.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C9FD9C7-6AE8-5946-F327-A773139CAD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186" y="1825625"/>
            <a:ext cx="3077627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83AA835-57B3-EB6C-4325-A7FB471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C37EB7-85D2-E58E-C531-0AD68208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Er det en oppvaskmaskin?</a:t>
            </a:r>
          </a:p>
          <a:p>
            <a:r>
              <a:rPr lang="nb-NO" dirty="0"/>
              <a:t>Ja, det er en oppvaskmaskin.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30EFBE8-0632-86A2-19DE-3AB820A8D8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69446"/>
            <a:ext cx="5181600" cy="3663696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637D69-1021-0178-5596-7F1399AA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3759F1-D994-78DC-0CCA-6E424B12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7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C2B614B-69C5-5AC3-39C5-B6FF6BCC70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kjøleskap?</a:t>
            </a:r>
          </a:p>
          <a:p>
            <a:r>
              <a:rPr lang="nb-NO" dirty="0"/>
              <a:t>Ja, det har jeg.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79BEC0-6C80-FEDC-89BA-1373E511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32C308-FB40-3331-CE9E-CB456DD7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6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seng?</a:t>
            </a:r>
          </a:p>
          <a:p>
            <a:r>
              <a:rPr lang="nb-NO" dirty="0"/>
              <a:t>Ja, det har jeg.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A3B66E1-AC7B-F4AA-785E-8013FADEF6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01" y="2571658"/>
            <a:ext cx="4041998" cy="2859272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8F557DE-CAF1-2519-6886-8DCDC58E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0061FE-4096-3AE4-D10B-CFD6172A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9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komfyr?</a:t>
            </a:r>
          </a:p>
          <a:p>
            <a:r>
              <a:rPr lang="nb-NO" dirty="0"/>
              <a:t>Ja, det har jeg.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08D0E4F-8E2E-6EC2-6A9C-FF062B71D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EC2F989-FE2F-BC20-8D59-70F331C9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BF9ECB-4401-BBCB-ECF9-92F28F1E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vaskemaskin?</a:t>
            </a:r>
          </a:p>
          <a:p>
            <a:r>
              <a:rPr lang="nb-NO" dirty="0"/>
              <a:t>Nei, det har jeg ikke.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0A93ABE-84FF-B990-3B82-17D0425A9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685F678-06CB-AF9F-C51A-73554D395747}"/>
              </a:ext>
            </a:extLst>
          </p:cNvPr>
          <p:cNvCxnSpPr/>
          <p:nvPr/>
        </p:nvCxnSpPr>
        <p:spPr>
          <a:xfrm>
            <a:off x="1469877" y="2153540"/>
            <a:ext cx="3409772" cy="3828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212FA630-332B-5211-F31D-61CD569DE311}"/>
              </a:ext>
            </a:extLst>
          </p:cNvPr>
          <p:cNvCxnSpPr/>
          <p:nvPr/>
        </p:nvCxnSpPr>
        <p:spPr>
          <a:xfrm flipH="1">
            <a:off x="1657884" y="2119357"/>
            <a:ext cx="3144852" cy="34781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B30BE88-17E3-C14F-0184-FE5E460D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7719AD-1F55-A542-88D9-EEC4CE6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7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50. </a:t>
            </a:r>
            <a:br>
              <a:rPr lang="nb-NO" sz="2400" dirty="0"/>
            </a:br>
            <a:r>
              <a:rPr lang="nb-NO" sz="2400" dirty="0"/>
              <a:t>Ja, det er ...</a:t>
            </a:r>
            <a:br>
              <a:rPr lang="nb-NO" sz="2400" dirty="0"/>
            </a:br>
            <a:r>
              <a:rPr lang="nb-NO" sz="2400" dirty="0"/>
              <a:t>Nei, det er ikke ... Det er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sofa?</a:t>
            </a:r>
          </a:p>
          <a:p>
            <a:r>
              <a:rPr lang="nb-NO" dirty="0"/>
              <a:t>Nei, det har jeg ikke.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2D6A6D6-E2DF-8C71-E95D-0342526A33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01" y="2571658"/>
            <a:ext cx="4041998" cy="2859272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6818EA24-18B5-D2DB-A858-7F1FAFA5B3DD}"/>
              </a:ext>
            </a:extLst>
          </p:cNvPr>
          <p:cNvCxnSpPr/>
          <p:nvPr/>
        </p:nvCxnSpPr>
        <p:spPr>
          <a:xfrm>
            <a:off x="1546789" y="2572284"/>
            <a:ext cx="3691783" cy="27090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9333806-45A2-2C76-5F54-4F4B8E0B91D5}"/>
              </a:ext>
            </a:extLst>
          </p:cNvPr>
          <p:cNvCxnSpPr/>
          <p:nvPr/>
        </p:nvCxnSpPr>
        <p:spPr>
          <a:xfrm flipH="1">
            <a:off x="1905712" y="2478280"/>
            <a:ext cx="2529555" cy="2538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95DE4E1-2B05-8BD2-17A5-98D9A976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85C064-B721-C970-FE40-BF28ABD0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6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dusj?</a:t>
            </a:r>
          </a:p>
          <a:p>
            <a:r>
              <a:rPr lang="nb-NO" dirty="0"/>
              <a:t>Ja, det har jeg.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75B1341-97BB-2690-F6B3-A91EF820D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9C9841F-0F03-80A6-6817-0B000A35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9255F2-49DF-A089-95F9-8DE99678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lampe?</a:t>
            </a:r>
          </a:p>
          <a:p>
            <a:r>
              <a:rPr lang="nb-NO" dirty="0"/>
              <a:t>Ja, det har jeg.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C9FD9C7-6AE8-5946-F327-A773139CAD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186" y="1825625"/>
            <a:ext cx="3077627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8C3367-C4F1-6198-BC69-E9BE2107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7EB817-F94B-27C8-0D99-162987D6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2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51. </a:t>
            </a:r>
            <a:br>
              <a:rPr lang="nb-NO" sz="2400" dirty="0"/>
            </a:br>
            <a:r>
              <a:rPr lang="nb-NO" sz="2400" dirty="0"/>
              <a:t>Ja, det har jeg.</a:t>
            </a:r>
            <a:br>
              <a:rPr lang="nb-NO" sz="2400" dirty="0"/>
            </a:br>
            <a:r>
              <a:rPr lang="nb-NO" sz="2400" dirty="0"/>
              <a:t>Nei, det har jeg ikke.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Har du oppvaskmaskin?</a:t>
            </a:r>
          </a:p>
          <a:p>
            <a:r>
              <a:rPr lang="nb-NO" dirty="0"/>
              <a:t>Nei, det har jeg ikke.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30EFBE8-0632-86A2-19DE-3AB820A8D8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69446"/>
            <a:ext cx="5181600" cy="3663696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D3B9CD3-A30E-C07E-7826-97204C88119A}"/>
              </a:ext>
            </a:extLst>
          </p:cNvPr>
          <p:cNvCxnSpPr/>
          <p:nvPr/>
        </p:nvCxnSpPr>
        <p:spPr>
          <a:xfrm>
            <a:off x="1914258" y="2486826"/>
            <a:ext cx="2871387" cy="300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285A9F4-60B5-EECC-E4AC-7C3F50CB97A0}"/>
              </a:ext>
            </a:extLst>
          </p:cNvPr>
          <p:cNvCxnSpPr/>
          <p:nvPr/>
        </p:nvCxnSpPr>
        <p:spPr>
          <a:xfrm flipH="1">
            <a:off x="1700613" y="2264636"/>
            <a:ext cx="3307223" cy="3119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791422B-4395-1BEB-7191-01999424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448CC7-A8B2-64CE-D14D-0CD2124A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0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5">
            <a:extLst>
              <a:ext uri="{FF2B5EF4-FFF2-40B4-BE49-F238E27FC236}">
                <a16:creationId xmlns:a16="http://schemas.microsoft.com/office/drawing/2014/main" id="{CA35AB4C-1B85-1102-E360-8341C23A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pic>
        <p:nvPicPr>
          <p:cNvPr id="10243" name="Plassholder for innhold 8">
            <a:extLst>
              <a:ext uri="{FF2B5EF4-FFF2-40B4-BE49-F238E27FC236}">
                <a16:creationId xmlns:a16="http://schemas.microsoft.com/office/drawing/2014/main" id="{311065D2-F7BC-2F1B-2BDE-AEF2FA88F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435226"/>
            <a:ext cx="4038600" cy="2855913"/>
          </a:xfr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B00B2D7-14EC-F2A9-8278-0977E2AB0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?</a:t>
            </a:r>
          </a:p>
          <a:p>
            <a:pPr eaLnBrk="1" hangingPunct="1"/>
            <a:r>
              <a:rPr lang="nb-NO" altLang="nb-NO"/>
              <a:t>en sofa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6DE2BB-9A6D-66DA-39A4-C018E5F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770124-D32F-3C62-DD30-BA4D7268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583BD-32CD-4176-8734-467B528F45FE}" type="slidenum">
              <a:rPr lang="nb-NO" altLang="nb-NO">
                <a:solidFill>
                  <a:srgbClr val="898989"/>
                </a:solidFill>
              </a:rPr>
              <a:pPr eaLnBrk="1" hangingPunct="1"/>
              <a:t>3</a:t>
            </a:fld>
            <a:endParaRPr lang="nb-NO" altLang="nb-NO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C2B614B-69C5-5AC3-39C5-B6FF6BCC70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kjøleskap.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72E7011-3DFC-7845-C8CF-2D50FC75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068955-966A-E80C-2F3C-B6493476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1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seng.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A3B66E1-AC7B-F4AA-785E-8013FADEF6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01" y="2571658"/>
            <a:ext cx="4041998" cy="2859272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575DEBB-A1E7-3C21-646E-82896D26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705DDA-3D17-0BB9-F589-B0C22CC2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komfyr.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08D0E4F-8E2E-6EC2-6A9C-FF062B71DB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83B3425-0949-91DB-4547-04A8AB41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34695F0-D1D8-8686-097C-19066A92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8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vaskemaskin.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0A93ABE-84FF-B990-3B82-17D0425A9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2A15DB6-6764-ADB1-8D88-5484D1B2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CCD885-F004-05A8-71BA-3A9DEC69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0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sofa.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2D6A6D6-E2DF-8C71-E95D-0342526A33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001" y="2571658"/>
            <a:ext cx="4041998" cy="2859272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BB2A38F-CAB8-8B65-9F68-21FF9B9B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C43AF7-0587-C534-0C46-E89F1CBA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6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dusj.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75B1341-97BB-2690-F6B3-A91EF820D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612" y="1825625"/>
            <a:ext cx="3078776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2010208-5388-59A1-BD98-C9755A33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44FD99-3CA1-6EF8-EBD1-F1AB460F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2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lampe.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C9FD9C7-6AE8-5946-F327-A773139CAD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186" y="1825625"/>
            <a:ext cx="3077627" cy="4351338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66581A2-D49F-8C75-00DA-0798184A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E55535-BD93-4656-54B8-3A8198F2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1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3E90-E125-0200-3342-B12E665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Side 52. Hva har dere? Vi har ...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ADB2C5-6BA3-0F01-F9E5-6B7F0B4A8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Hva har dere?</a:t>
            </a:r>
          </a:p>
          <a:p>
            <a:r>
              <a:rPr lang="nb-NO" dirty="0"/>
              <a:t>Vi har oppvaskmaskin.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30EFBE8-0632-86A2-19DE-3AB820A8D8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69446"/>
            <a:ext cx="5181600" cy="3663696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0D4B5BD-8499-EBFC-1CA7-737648DB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13F22A-6C7C-3995-A3AB-F3B38AD8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7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1">
            <a:extLst>
              <a:ext uri="{FF2B5EF4-FFF2-40B4-BE49-F238E27FC236}">
                <a16:creationId xmlns:a16="http://schemas.microsoft.com/office/drawing/2014/main" id="{A3ED7768-5F2F-2D1C-4708-D2DA8A4A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Kims lek. Husker du åtte ting?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F2A4F7-11C0-FFE5-D107-6E9EDF1D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BE0324-EC34-779D-2141-B12E6F46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4E74C-C6F5-43FF-940B-1522C27ED06A}" type="slidenum">
              <a:rPr lang="nb-NO" altLang="nb-NO">
                <a:solidFill>
                  <a:srgbClr val="898989"/>
                </a:solidFill>
              </a:rPr>
              <a:pPr eaLnBrk="1" hangingPunct="1"/>
              <a:t>38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1026" name="Picture 2" descr="D:\De 100  første timene arbeidsmappe\Tegninger\scan0051-14.jpg">
            <a:extLst>
              <a:ext uri="{FF2B5EF4-FFF2-40B4-BE49-F238E27FC236}">
                <a16:creationId xmlns:a16="http://schemas.microsoft.com/office/drawing/2014/main" id="{843EA338-5F79-8DDE-EF4F-A15BAFBA8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30" y="1404331"/>
            <a:ext cx="1511300" cy="2138363"/>
          </a:xfrm>
          <a:noFill/>
        </p:spPr>
      </p:pic>
      <p:pic>
        <p:nvPicPr>
          <p:cNvPr id="1028" name="Picture 4" descr="D:\De 100  første timene arbeidsmappe\Tegninger\scan0051-15.jpg">
            <a:extLst>
              <a:ext uri="{FF2B5EF4-FFF2-40B4-BE49-F238E27FC236}">
                <a16:creationId xmlns:a16="http://schemas.microsoft.com/office/drawing/2014/main" id="{533B2B42-72EA-CC37-A3AF-153F581F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6" y="1342255"/>
            <a:ext cx="129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De 100  første timene arbeidsmappe\Tegninger\scan0051-18.jpg">
            <a:extLst>
              <a:ext uri="{FF2B5EF4-FFF2-40B4-BE49-F238E27FC236}">
                <a16:creationId xmlns:a16="http://schemas.microsoft.com/office/drawing/2014/main" id="{86715BFB-92E0-3BA7-5903-FA2791FE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43" y="1496419"/>
            <a:ext cx="14303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De 100  første timene arbeidsmappe\Tegninger\scan0052-03.jpg">
            <a:extLst>
              <a:ext uri="{FF2B5EF4-FFF2-40B4-BE49-F238E27FC236}">
                <a16:creationId xmlns:a16="http://schemas.microsoft.com/office/drawing/2014/main" id="{1A09F104-5588-E24A-11EF-5681BB94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40" y="1913650"/>
            <a:ext cx="218916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4410BD0-CCA2-8749-5ABD-0FDB4F9D3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6" y="3819969"/>
            <a:ext cx="1559017" cy="220423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9B8C13A-B91B-0CB3-3AE9-8C442E348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119" y="3756261"/>
            <a:ext cx="2681874" cy="189713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B5C0B5D-E376-CFE7-D6CF-0F7DA6E16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120" y="3751604"/>
            <a:ext cx="1516707" cy="214441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B1A556-C8EE-7030-D056-F736DAC749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3037" y="3700328"/>
            <a:ext cx="2702824" cy="191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1">
            <a:extLst>
              <a:ext uri="{FF2B5EF4-FFF2-40B4-BE49-F238E27FC236}">
                <a16:creationId xmlns:a16="http://schemas.microsoft.com/office/drawing/2014/main" id="{A3ED7768-5F2F-2D1C-4708-D2DA8A4A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Kims lek. En ting er borte. Hva?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F2A4F7-11C0-FFE5-D107-6E9EDF1D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BE0324-EC34-779D-2141-B12E6F46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4E74C-C6F5-43FF-940B-1522C27ED06A}" type="slidenum">
              <a:rPr lang="nb-NO" altLang="nb-NO">
                <a:solidFill>
                  <a:srgbClr val="898989"/>
                </a:solidFill>
              </a:rPr>
              <a:pPr eaLnBrk="1" hangingPunct="1"/>
              <a:t>39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1026" name="Picture 2" descr="D:\De 100  første timene arbeidsmappe\Tegninger\scan0051-14.jpg">
            <a:extLst>
              <a:ext uri="{FF2B5EF4-FFF2-40B4-BE49-F238E27FC236}">
                <a16:creationId xmlns:a16="http://schemas.microsoft.com/office/drawing/2014/main" id="{843EA338-5F79-8DDE-EF4F-A15BAFBA8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30" y="1404331"/>
            <a:ext cx="1511300" cy="2138363"/>
          </a:xfrm>
          <a:noFill/>
        </p:spPr>
      </p:pic>
      <p:pic>
        <p:nvPicPr>
          <p:cNvPr id="1028" name="Picture 4" descr="D:\De 100  første timene arbeidsmappe\Tegninger\scan0051-15.jpg">
            <a:extLst>
              <a:ext uri="{FF2B5EF4-FFF2-40B4-BE49-F238E27FC236}">
                <a16:creationId xmlns:a16="http://schemas.microsoft.com/office/drawing/2014/main" id="{533B2B42-72EA-CC37-A3AF-153F581F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6" y="1342255"/>
            <a:ext cx="129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De 100  første timene arbeidsmappe\Tegninger\scan0051-18.jpg">
            <a:extLst>
              <a:ext uri="{FF2B5EF4-FFF2-40B4-BE49-F238E27FC236}">
                <a16:creationId xmlns:a16="http://schemas.microsoft.com/office/drawing/2014/main" id="{86715BFB-92E0-3BA7-5903-FA2791FE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43" y="1496419"/>
            <a:ext cx="14303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De 100  første timene arbeidsmappe\Tegninger\scan0052-03.jpg">
            <a:extLst>
              <a:ext uri="{FF2B5EF4-FFF2-40B4-BE49-F238E27FC236}">
                <a16:creationId xmlns:a16="http://schemas.microsoft.com/office/drawing/2014/main" id="{1A09F104-5588-E24A-11EF-5681BB94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40" y="1913650"/>
            <a:ext cx="218916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4410BD0-CCA2-8749-5ABD-0FDB4F9D3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6" y="3819969"/>
            <a:ext cx="1559017" cy="220423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9B8C13A-B91B-0CB3-3AE9-8C442E348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119" y="3756261"/>
            <a:ext cx="2681874" cy="18971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B1A556-C8EE-7030-D056-F736DAC74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3037" y="3700328"/>
            <a:ext cx="2702824" cy="19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>
            <a:extLst>
              <a:ext uri="{FF2B5EF4-FFF2-40B4-BE49-F238E27FC236}">
                <a16:creationId xmlns:a16="http://schemas.microsoft.com/office/drawing/2014/main" id="{E017DEE2-E367-C0AF-596F-A459D4A2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90A053-06BE-72CC-1E6E-4F06B9F545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?</a:t>
            </a:r>
          </a:p>
          <a:p>
            <a:pPr eaLnBrk="1" hangingPunct="1"/>
            <a:r>
              <a:rPr lang="nb-NO" altLang="nb-NO"/>
              <a:t>en vaskemaskin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764148-4DEE-95E6-503D-ACAA55D1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85924D-C3CE-2C9A-6C93-00D20C6A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A15B87-4F35-4A0F-9B1F-65EF128C004D}" type="slidenum">
              <a:rPr lang="nb-NO" altLang="nb-NO">
                <a:solidFill>
                  <a:srgbClr val="898989"/>
                </a:solidFill>
              </a:rPr>
              <a:pPr eaLnBrk="1" hangingPunct="1"/>
              <a:t>4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15366" name="Plassholder for innhold 7">
            <a:extLst>
              <a:ext uri="{FF2B5EF4-FFF2-40B4-BE49-F238E27FC236}">
                <a16:creationId xmlns:a16="http://schemas.microsoft.com/office/drawing/2014/main" id="{63CAC95F-4F76-F1F0-1EF9-DEF23AD3F4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600201"/>
            <a:ext cx="32004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D45B61-F362-5A16-A238-CB644DF4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A0E5C-6AD2-9684-66BC-E0DC7E57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?</a:t>
            </a:r>
          </a:p>
          <a:p>
            <a:r>
              <a:rPr lang="nb-NO" dirty="0"/>
              <a:t>lampe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5B64A05-7D11-4A81-654F-AB519316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D22FAB3-D3E3-75B0-D659-E6045834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2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1">
            <a:extLst>
              <a:ext uri="{FF2B5EF4-FFF2-40B4-BE49-F238E27FC236}">
                <a16:creationId xmlns:a16="http://schemas.microsoft.com/office/drawing/2014/main" id="{A3ED7768-5F2F-2D1C-4708-D2DA8A4A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Kims lek. To ting er borte. Hva?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F2A4F7-11C0-FFE5-D107-6E9EDF1D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BE0324-EC34-779D-2141-B12E6F46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4E74C-C6F5-43FF-940B-1522C27ED06A}" type="slidenum">
              <a:rPr lang="nb-NO" altLang="nb-NO">
                <a:solidFill>
                  <a:srgbClr val="898989"/>
                </a:solidFill>
              </a:rPr>
              <a:pPr eaLnBrk="1" hangingPunct="1"/>
              <a:t>41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1026" name="Picture 2" descr="D:\De 100  første timene arbeidsmappe\Tegninger\scan0051-14.jpg">
            <a:extLst>
              <a:ext uri="{FF2B5EF4-FFF2-40B4-BE49-F238E27FC236}">
                <a16:creationId xmlns:a16="http://schemas.microsoft.com/office/drawing/2014/main" id="{843EA338-5F79-8DDE-EF4F-A15BAFBA8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30" y="1404331"/>
            <a:ext cx="1511300" cy="2138363"/>
          </a:xfrm>
          <a:noFill/>
        </p:spPr>
      </p:pic>
      <p:pic>
        <p:nvPicPr>
          <p:cNvPr id="1028" name="Picture 4" descr="D:\De 100  første timene arbeidsmappe\Tegninger\scan0051-15.jpg">
            <a:extLst>
              <a:ext uri="{FF2B5EF4-FFF2-40B4-BE49-F238E27FC236}">
                <a16:creationId xmlns:a16="http://schemas.microsoft.com/office/drawing/2014/main" id="{533B2B42-72EA-CC37-A3AF-153F581F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6" y="1342255"/>
            <a:ext cx="129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De 100  første timene arbeidsmappe\Tegninger\scan0051-18.jpg">
            <a:extLst>
              <a:ext uri="{FF2B5EF4-FFF2-40B4-BE49-F238E27FC236}">
                <a16:creationId xmlns:a16="http://schemas.microsoft.com/office/drawing/2014/main" id="{86715BFB-92E0-3BA7-5903-FA2791FE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43" y="1496419"/>
            <a:ext cx="14303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De 100  første timene arbeidsmappe\Tegninger\scan0052-03.jpg">
            <a:extLst>
              <a:ext uri="{FF2B5EF4-FFF2-40B4-BE49-F238E27FC236}">
                <a16:creationId xmlns:a16="http://schemas.microsoft.com/office/drawing/2014/main" id="{1A09F104-5588-E24A-11EF-5681BB94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40" y="1913650"/>
            <a:ext cx="218916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9B8C13A-B91B-0CB3-3AE9-8C442E348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119" y="3756261"/>
            <a:ext cx="2681874" cy="18971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B1A556-C8EE-7030-D056-F736DAC74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037" y="3700328"/>
            <a:ext cx="2702824" cy="19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D45B61-F362-5A16-A238-CB644DF4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A0E5C-6AD2-9684-66BC-E0DC7E57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?</a:t>
            </a:r>
          </a:p>
          <a:p>
            <a:r>
              <a:rPr lang="nb-NO" dirty="0"/>
              <a:t> lampe</a:t>
            </a:r>
          </a:p>
          <a:p>
            <a:r>
              <a:rPr lang="nb-NO" dirty="0"/>
              <a:t> dusj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D6CAEE-8E63-E4CB-2E25-7CE3FCFF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103892-F676-9A74-A265-6AA3BB61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4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1">
            <a:extLst>
              <a:ext uri="{FF2B5EF4-FFF2-40B4-BE49-F238E27FC236}">
                <a16:creationId xmlns:a16="http://schemas.microsoft.com/office/drawing/2014/main" id="{A3ED7768-5F2F-2D1C-4708-D2DA8A4A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Kims lek. Tre ting er borte. Hva?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F2A4F7-11C0-FFE5-D107-6E9EDF1D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BE0324-EC34-779D-2141-B12E6F46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4E74C-C6F5-43FF-940B-1522C27ED06A}" type="slidenum">
              <a:rPr lang="nb-NO" altLang="nb-NO">
                <a:solidFill>
                  <a:srgbClr val="898989"/>
                </a:solidFill>
              </a:rPr>
              <a:pPr eaLnBrk="1" hangingPunct="1"/>
              <a:t>43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1026" name="Picture 2" descr="D:\De 100  første timene arbeidsmappe\Tegninger\scan0051-14.jpg">
            <a:extLst>
              <a:ext uri="{FF2B5EF4-FFF2-40B4-BE49-F238E27FC236}">
                <a16:creationId xmlns:a16="http://schemas.microsoft.com/office/drawing/2014/main" id="{843EA338-5F79-8DDE-EF4F-A15BAFBA8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030" y="1404331"/>
            <a:ext cx="1511300" cy="2138363"/>
          </a:xfrm>
          <a:noFill/>
        </p:spPr>
      </p:pic>
      <p:pic>
        <p:nvPicPr>
          <p:cNvPr id="1028" name="Picture 4" descr="D:\De 100  første timene arbeidsmappe\Tegninger\scan0051-15.jpg">
            <a:extLst>
              <a:ext uri="{FF2B5EF4-FFF2-40B4-BE49-F238E27FC236}">
                <a16:creationId xmlns:a16="http://schemas.microsoft.com/office/drawing/2014/main" id="{533B2B42-72EA-CC37-A3AF-153F581F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36" y="1342255"/>
            <a:ext cx="129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De 100  første timene arbeidsmappe\Tegninger\scan0051-18.jpg">
            <a:extLst>
              <a:ext uri="{FF2B5EF4-FFF2-40B4-BE49-F238E27FC236}">
                <a16:creationId xmlns:a16="http://schemas.microsoft.com/office/drawing/2014/main" id="{86715BFB-92E0-3BA7-5903-FA2791FE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43" y="1496419"/>
            <a:ext cx="14303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9B8C13A-B91B-0CB3-3AE9-8C442E348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119" y="3756261"/>
            <a:ext cx="2681874" cy="18971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B1A556-C8EE-7030-D056-F736DAC74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037" y="3700328"/>
            <a:ext cx="2702824" cy="19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D45B61-F362-5A16-A238-CB644DF4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2A0E5C-6AD2-9684-66BC-E0DC7E57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?</a:t>
            </a:r>
          </a:p>
          <a:p>
            <a:r>
              <a:rPr lang="nb-NO" dirty="0"/>
              <a:t> lampe</a:t>
            </a:r>
          </a:p>
          <a:p>
            <a:r>
              <a:rPr lang="nb-NO" dirty="0"/>
              <a:t> dusj</a:t>
            </a:r>
          </a:p>
          <a:p>
            <a:r>
              <a:rPr lang="nb-NO" dirty="0"/>
              <a:t> sofa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F64D77-8D18-CE75-D609-C9D7D4F9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A8F8C9-AC77-940E-A87F-23ED3D2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7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C2A2979B-AF63-FF30-C086-EE8F35C2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pic>
        <p:nvPicPr>
          <p:cNvPr id="12291" name="Plassholder for innhold 6">
            <a:extLst>
              <a:ext uri="{FF2B5EF4-FFF2-40B4-BE49-F238E27FC236}">
                <a16:creationId xmlns:a16="http://schemas.microsoft.com/office/drawing/2014/main" id="{3594B817-5CA0-9161-5C53-7BA2DFA17A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600201"/>
            <a:ext cx="3200400" cy="4525963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7A1828-126E-63AC-4325-FDA015A9E7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?</a:t>
            </a:r>
          </a:p>
          <a:p>
            <a:pPr eaLnBrk="1" hangingPunct="1"/>
            <a:r>
              <a:rPr lang="nb-NO" altLang="nb-NO"/>
              <a:t>en komfyr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A94080-9541-93C1-1E22-732F0DE5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96055D-E30A-FBAA-C6BB-BDC8B4F8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0F71E1-AF9B-4386-983B-D47D0E3CD2AD}" type="slidenum">
              <a:rPr lang="nb-NO" altLang="nb-NO">
                <a:solidFill>
                  <a:srgbClr val="898989"/>
                </a:solidFill>
              </a:rPr>
              <a:pPr eaLnBrk="1" hangingPunct="1"/>
              <a:t>5</a:t>
            </a:fld>
            <a:endParaRPr lang="nb-NO" altLang="nb-NO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89DF42AC-6E52-FF23-98E4-F746A5C9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E04349-8ABE-8FBB-F2F5-E2FCAB1BB1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?</a:t>
            </a:r>
          </a:p>
          <a:p>
            <a:pPr eaLnBrk="1" hangingPunct="1"/>
            <a:r>
              <a:rPr lang="nb-NO" altLang="nb-NO"/>
              <a:t>et kjøleskap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2E549D-D180-5B33-18CA-4EFDE00C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3EB3AB-AD39-8484-14B8-24DE371B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12B44B-59DE-4C5F-A244-FFCC8803C2C1}" type="slidenum">
              <a:rPr lang="nb-NO" altLang="nb-NO">
                <a:solidFill>
                  <a:srgbClr val="898989"/>
                </a:solidFill>
              </a:rPr>
              <a:pPr eaLnBrk="1" hangingPunct="1"/>
              <a:t>6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13318" name="Plassholder for innhold 7">
            <a:extLst>
              <a:ext uri="{FF2B5EF4-FFF2-40B4-BE49-F238E27FC236}">
                <a16:creationId xmlns:a16="http://schemas.microsoft.com/office/drawing/2014/main" id="{8941176E-D378-3D85-7452-57A6FF2C36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600201"/>
            <a:ext cx="32004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EAB0C5-EB0F-E66C-C0BF-4CD38474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Et bilde som inneholder sketch, tekst, tegning, apparat&#10;&#10;Automatisk generert beskrivelse">
            <a:extLst>
              <a:ext uri="{FF2B5EF4-FFF2-40B4-BE49-F238E27FC236}">
                <a16:creationId xmlns:a16="http://schemas.microsoft.com/office/drawing/2014/main" id="{5292F798-B230-37DE-7FC9-03E242C470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8664"/>
            <a:ext cx="5181600" cy="366526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AD8CE5-1A75-A1C4-5300-A74F78334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?</a:t>
            </a:r>
          </a:p>
          <a:p>
            <a:r>
              <a:rPr lang="nb-NO" dirty="0"/>
              <a:t> en oppvaskmaskin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E1EDC14-46D4-3BD7-7794-AFF4750F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37D2DA-9336-E3F9-26AC-EFDF3D15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8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tel 1">
            <a:extLst>
              <a:ext uri="{FF2B5EF4-FFF2-40B4-BE49-F238E27FC236}">
                <a16:creationId xmlns:a16="http://schemas.microsoft.com/office/drawing/2014/main" id="{61252238-36BC-53B7-4239-80A72D67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D8AA09-1358-F1E6-EC5D-652AEEBF86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?</a:t>
            </a:r>
          </a:p>
          <a:p>
            <a:pPr eaLnBrk="1" hangingPunct="1"/>
            <a:r>
              <a:rPr lang="nb-NO" altLang="nb-NO"/>
              <a:t>en dusj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7707B8-D5A2-0E42-9957-EB728E2A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basiskunnskap.no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006C7A-A34B-2954-DFAB-96BFDE79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0AF045-8E16-4F89-A82C-371CDCE25633}" type="slidenum">
              <a:rPr lang="nb-NO" altLang="nb-NO">
                <a:solidFill>
                  <a:srgbClr val="898989"/>
                </a:solidFill>
              </a:rPr>
              <a:pPr eaLnBrk="1" hangingPunct="1"/>
              <a:t>8</a:t>
            </a:fld>
            <a:endParaRPr lang="nb-NO" altLang="nb-NO">
              <a:solidFill>
                <a:srgbClr val="898989"/>
              </a:solidFill>
            </a:endParaRPr>
          </a:p>
        </p:txBody>
      </p:sp>
      <p:pic>
        <p:nvPicPr>
          <p:cNvPr id="55302" name="Plassholder for innhold 7">
            <a:extLst>
              <a:ext uri="{FF2B5EF4-FFF2-40B4-BE49-F238E27FC236}">
                <a16:creationId xmlns:a16="http://schemas.microsoft.com/office/drawing/2014/main" id="{C82BD5D5-B0BA-92E3-624C-BA3EDA1E28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300" y="1600201"/>
            <a:ext cx="3200400" cy="4525963"/>
          </a:xfrm>
        </p:spPr>
      </p:pic>
    </p:spTree>
    <p:extLst>
      <p:ext uri="{BB962C8B-B14F-4D97-AF65-F5344CB8AC3E}">
        <p14:creationId xmlns:p14="http://schemas.microsoft.com/office/powerpoint/2010/main" val="24058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A099AF-B10A-1741-CD64-FDEA2669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Et bilde som inneholder sketch, tegning, lampe, illustrasjon&#10;&#10;Automatisk generert beskrivelse">
            <a:extLst>
              <a:ext uri="{FF2B5EF4-FFF2-40B4-BE49-F238E27FC236}">
                <a16:creationId xmlns:a16="http://schemas.microsoft.com/office/drawing/2014/main" id="{EB4A1CB2-C209-AC30-D11A-A43CE97377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9" y="1825625"/>
            <a:ext cx="3076202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31B1768-6F39-AD72-1F89-437D21BD9E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?</a:t>
            </a:r>
          </a:p>
          <a:p>
            <a:r>
              <a:rPr lang="nb-NO" dirty="0"/>
              <a:t> ei lampe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433C58E-A116-6B1A-3742-C4B27190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basiskunnskap.no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FE614C-0A53-76D2-9860-93E9272F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998-2733-428A-A2FB-982A8775B09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985</Words>
  <Application>Microsoft Office PowerPoint</Application>
  <PresentationFormat>Widescreen</PresentationFormat>
  <Paragraphs>209</Paragraphs>
  <Slides>44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Office-tema</vt:lpstr>
      <vt:lpstr>Leksjon 5. Del 1. Power Point 6 Verb</vt:lpstr>
      <vt:lpstr>Side 49. Ting i huset. Del 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Side 49. Les.</vt:lpstr>
      <vt:lpstr>PowerPoint-presentasjon</vt:lpstr>
      <vt:lpstr>PowerPoint-presentasjon</vt:lpstr>
      <vt:lpstr>Side 50.  Ja, det er ... Nei, det er ikke ... Det er ...</vt:lpstr>
      <vt:lpstr>Side 50.  Ja, det er ... Nei, det er ikke ... Det er ...</vt:lpstr>
      <vt:lpstr>Side 50.  Ja, det er ... Nei, det er ikke ... Det er ...</vt:lpstr>
      <vt:lpstr>Side 50.  Ja, det er ... Nei, det er ikke ... Det er ...</vt:lpstr>
      <vt:lpstr>Side 50.  Ja, det er ... Nei, det er ikke ... Det er ...</vt:lpstr>
      <vt:lpstr>Side 50.  Ja, det er ... Nei, det er ikke ... Det er ...</vt:lpstr>
      <vt:lpstr>Side 50.  Ja, det er ... Nei, det er ikke ... Det er ...</vt:lpstr>
      <vt:lpstr>Side 50.  Ja, det er ... Nei, det er ikke ... Det er ...</vt:lpstr>
      <vt:lpstr>Side 51.  Ja, det har jeg. Nei, det har jeg ikke.</vt:lpstr>
      <vt:lpstr>Side 51.  Ja, det har jeg. Nei, det har jeg ikke.</vt:lpstr>
      <vt:lpstr>Side 51.  Ja, det har jeg. Nei, det har jeg ikke.</vt:lpstr>
      <vt:lpstr>Side 51.  Ja, det har jeg. Nei, det har jeg ikke.</vt:lpstr>
      <vt:lpstr>Side 50.  Ja, det er ... Nei, det er ikke ... Det er ...</vt:lpstr>
      <vt:lpstr>Side 51.  Ja, det har jeg. Nei, det har jeg ikke.</vt:lpstr>
      <vt:lpstr>Side 51.  Ja, det har jeg. Nei, det har jeg ikke.</vt:lpstr>
      <vt:lpstr>Side 51.  Ja, det har jeg. Nei, det har jeg ikke.</vt:lpstr>
      <vt:lpstr>Side 52. Hva har dere? Vi har ...</vt:lpstr>
      <vt:lpstr>Side 52. Hva har dere? Vi har ...</vt:lpstr>
      <vt:lpstr>Side 52. Hva har dere? Vi har ...</vt:lpstr>
      <vt:lpstr>Side 52. Hva har dere? Vi har ...</vt:lpstr>
      <vt:lpstr>Side 52. Hva har dere? Vi har ...</vt:lpstr>
      <vt:lpstr>Side 52. Hva har dere? Vi har ...</vt:lpstr>
      <vt:lpstr>Side 52. Hva har dere? Vi har ...</vt:lpstr>
      <vt:lpstr>Side 52. Hva har dere? Vi har ...</vt:lpstr>
      <vt:lpstr>Kims lek. Husker du åtte ting?</vt:lpstr>
      <vt:lpstr>Kims lek. En ting er borte. Hva?</vt:lpstr>
      <vt:lpstr>PowerPoint-presentasjon</vt:lpstr>
      <vt:lpstr>Kims lek. To ting er borte. Hva?</vt:lpstr>
      <vt:lpstr>PowerPoint-presentasjon</vt:lpstr>
      <vt:lpstr>Kims lek. Tre ting er borte. Hva?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Leksjon 5 Power Point 6 Verb. Spørreord</dc:title>
  <dc:creator>Astrid Brennhagen</dc:creator>
  <cp:lastModifiedBy>Bjørn Aalerud</cp:lastModifiedBy>
  <cp:revision>12</cp:revision>
  <dcterms:created xsi:type="dcterms:W3CDTF">2023-08-02T13:07:53Z</dcterms:created>
  <dcterms:modified xsi:type="dcterms:W3CDTF">2023-09-09T11:03:38Z</dcterms:modified>
</cp:coreProperties>
</file>