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335" r:id="rId16"/>
    <p:sldId id="336" r:id="rId17"/>
    <p:sldId id="337" r:id="rId18"/>
    <p:sldId id="338" r:id="rId19"/>
    <p:sldId id="271" r:id="rId20"/>
    <p:sldId id="339" r:id="rId21"/>
    <p:sldId id="340" r:id="rId22"/>
    <p:sldId id="341" r:id="rId23"/>
    <p:sldId id="343" r:id="rId24"/>
    <p:sldId id="344" r:id="rId25"/>
    <p:sldId id="345" r:id="rId26"/>
    <p:sldId id="346" r:id="rId27"/>
    <p:sldId id="347" r:id="rId28"/>
    <p:sldId id="348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ECA6-760E-4FC1-8C69-2D2372F6F6E1}" type="datetimeFigureOut">
              <a:rPr lang="nb-NO" smtClean="0"/>
              <a:t>01.09.2019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5D7B0-617F-4110-BA57-F000A65B4C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47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D9DE22-B613-47A6-B858-77288295C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3B1AEE-9C78-4618-AA0C-0A986106C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6E9E01-A0FF-474B-86D7-4999A891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BF33-1133-404D-A20D-DE8F76D398B8}" type="datetime1">
              <a:rPr lang="nb-NO" smtClean="0"/>
              <a:t>01.09.2019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2F89D1-4AD7-47CB-8D3B-F146754D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DDC593-58E8-4CFA-915A-324A93A4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36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7A0CC-A96D-444C-A277-E7E59115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DCFDAF3-4976-45D3-9E73-15791C3B0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99C3E1-76DE-4D18-905B-F68A2AA3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4D4C-8251-4371-A3A5-4E09B4599A75}" type="datetime1">
              <a:rPr lang="nb-NO" smtClean="0"/>
              <a:t>01.09.2019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5F3416-3712-45A9-A656-657F32E4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1ECB98-9132-450B-A88C-9768BFCF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73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0A4C35A-EFD8-4061-A432-886C13AE5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8580B36-2EBF-4A98-9124-0EB34A1F6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B3B54C-B593-4301-ABAA-F0B5005D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D4F-6AA8-4929-8F99-D9EE55A53E1A}" type="datetime1">
              <a:rPr lang="nb-NO" smtClean="0"/>
              <a:t>01.09.2019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641B9E-0340-41BB-85FC-D2F1C096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CF7F0D-9386-48DF-A64C-2F5FEF53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24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75D36-4583-4F92-A691-F552FD9F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43839D-B389-4A30-A547-22834125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212352-F94F-42C4-AFD8-145ED671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B0F7-4430-4C34-BC60-3DB1D90C3B98}" type="datetime1">
              <a:rPr lang="nb-NO" smtClean="0"/>
              <a:t>01.09.2019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A1C3EE-4A47-440C-81F7-731620F3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A29422-EC97-4175-B9C1-180F9B27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8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20B0E1-CA81-4634-AEE8-B1DD63BF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5EB1B5-947D-43CC-B4C2-42D131CE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60A20B-D0B0-4841-9ABD-491F5BB4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98D-9137-4C37-B36D-0EE405988C4B}" type="datetime1">
              <a:rPr lang="nb-NO" smtClean="0"/>
              <a:t>01.09.2019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20DE91-5A98-4626-830C-6E3CE0C4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495CDF-BA5B-4D97-BB00-38D7D935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E77E3-0544-42EC-A979-00DC1A60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301D18-9235-4786-9849-2177720B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B56645-1839-48F3-A3D8-106D2FA58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9FB158-68D9-47AE-801A-5889561E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471-ED20-4895-A5EC-45623AFAD8C5}" type="datetime1">
              <a:rPr lang="nb-NO" smtClean="0"/>
              <a:t>01.09.2019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AA4497-C8A0-497D-919A-9597EFAE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9D1EF8-B671-49EF-B17C-ABEA48A7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84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8191E3-3358-4DA0-83BA-D8504565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613AC4-1719-4C80-B38E-6E4EA6DB6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C207C9-84D9-4BC7-93C8-F4CB0638D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5E7E05-EB0F-40DE-A406-1E445FFB5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DF6860F-1811-45C0-8257-6C15F205A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D5779F6-8D30-45BC-A7C2-953265B4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77F-B767-4387-90B8-A4EE0008F6EE}" type="datetime1">
              <a:rPr lang="nb-NO" smtClean="0"/>
              <a:t>01.09.2019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174B49-8568-4EC6-9B8C-A0BE7FDF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76EEF-0174-42D9-8235-330382A9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65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78A40-F79A-4735-AE61-4F105906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C298BB-8B8D-43D4-8DE0-B4031061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31BE-464B-4712-AE27-8BE3D0A70B62}" type="datetime1">
              <a:rPr lang="nb-NO" smtClean="0"/>
              <a:t>01.09.2019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F2ACD57-4883-4B53-A862-FCE581B9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AC72D7-F7B9-403F-AC60-FC5678D7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30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D4FFFD4-E47F-4140-9088-D289D327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687F-655F-4EB6-A1CF-F4AA8CCB0BDC}" type="datetime1">
              <a:rPr lang="nb-NO" smtClean="0"/>
              <a:t>01.09.2019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1CAA49-20EF-4C44-B330-6BBA0CDD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76BC92-ADC3-4B64-BAF9-5A5DA747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7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8805E7-F4CC-4699-B3B5-4D2CF05A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0B274E-3E74-4497-8666-CA86019C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BD0CF1-5D78-4B96-AD0D-94AFC420A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105D340-35B6-4A3A-8FBC-F03FB816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9432-0F1D-492E-A362-3921673B53C8}" type="datetime1">
              <a:rPr lang="nb-NO" smtClean="0"/>
              <a:t>01.09.2019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307890-726C-4C6A-8471-7948705E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B993AC-C204-4D55-B6D2-A478081C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88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23B738-417D-48FF-AC5E-A8E1C19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0A9AF49-3E75-4C06-966D-3F907B20E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F4BFA0-97CE-4174-8188-FEE870B97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20C49C-856B-4CD5-BBBA-64FB798C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293B-9A99-49FB-A9A8-C7E0AFA64AB6}" type="datetime1">
              <a:rPr lang="nb-NO" smtClean="0"/>
              <a:t>01.09.2019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7A87C0-603D-4D1D-B794-E3054E79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493291F-81AA-4D90-BD4C-7CDB472D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84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D1A728-8F27-40A0-9D5E-D7AF6CB1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26A954-6DB5-4282-9B3D-0B693043F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07CC7B-B875-4500-804A-51374C72A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9BE5-517A-4F8B-9E4C-08AF4E7C0289}" type="datetime1">
              <a:rPr lang="nb-NO" smtClean="0"/>
              <a:t>01.09.2019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7EB346-8A12-46E2-A8CA-9B0B276F3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85A57F-BF78-49F6-97CD-57CB62F2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978A-B4F5-4BBA-9811-D7BC014BE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1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8FB7C8-FED3-4E01-BA4C-AE0689AB4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Naturfag for modul 2 i FVO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C7CCCC-8C5D-4826-8B3C-FBCA35434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Kapittel 11. Faremerking</a:t>
            </a:r>
          </a:p>
          <a:p>
            <a:r>
              <a:rPr lang="nb-NO" dirty="0"/>
              <a:t>Illustrasjoner: Ingrid Brennhagen</a:t>
            </a:r>
          </a:p>
          <a:p>
            <a:r>
              <a:rPr lang="nb-NO" dirty="0"/>
              <a:t>Foto: Bjørn </a:t>
            </a:r>
            <a:r>
              <a:rPr lang="nb-NO" dirty="0" err="1"/>
              <a:t>Aalerud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A492C36-DCC1-481B-A4BA-ADED00A7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D4FA5-E7A5-402C-A1C0-ED2F8BB78C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FA9F9D-B4DD-40AD-A905-2AE55167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</p:spTree>
    <p:extLst>
      <p:ext uri="{BB962C8B-B14F-4D97-AF65-F5344CB8AC3E}">
        <p14:creationId xmlns:p14="http://schemas.microsoft.com/office/powerpoint/2010/main" val="341229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D5A07-9917-4B03-A569-ED123CB9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MILJØFARE</a:t>
            </a:r>
          </a:p>
        </p:txBody>
      </p:sp>
      <p:pic>
        <p:nvPicPr>
          <p:cNvPr id="6" name="Plassholder for innhold 5" descr="Et bilde som inneholder utklipp&#10;&#10;Automatisk generert beskrivelse">
            <a:extLst>
              <a:ext uri="{FF2B5EF4-FFF2-40B4-BE49-F238E27FC236}">
                <a16:creationId xmlns:a16="http://schemas.microsoft.com/office/drawing/2014/main" id="{56C9A19F-ECAD-47E2-AEE5-2600CFF2E1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845594"/>
            <a:ext cx="2336800" cy="231140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90E918-1826-446E-B191-3D5973C00E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Produkter som er merket med dette symbolet, er miljøfarlige og kan føre til at vannet blir giftig. 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kan all fisk dø. </a:t>
            </a:r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6C3A656-7A35-4976-96B3-BFB5BF63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B61D675-6C74-4CC2-918A-E6CEF42E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3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873A60-53F5-44E4-A774-1B0E24C4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Et bilde som inneholder utklipp&#10;&#10;Automatisk generert beskrivelse">
            <a:extLst>
              <a:ext uri="{FF2B5EF4-FFF2-40B4-BE49-F238E27FC236}">
                <a16:creationId xmlns:a16="http://schemas.microsoft.com/office/drawing/2014/main" id="{4FFFE6E6-F7B9-4DBE-AFFF-4E59D0B55F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782094"/>
            <a:ext cx="2476500" cy="243840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920B0C-0042-45FE-BA4D-C49D510FDC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Produkter som er etsende, kan skade hud og øyne.</a:t>
            </a:r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CA5D00B2-0457-4BB1-A3E4-836DEE1D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D9192CF-4A2C-4851-9EAD-D5DDCAE4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9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6356460-F693-41BF-889B-C584EAB4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FFE48C8-137E-4B32-8622-306BD5C7B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produkter som har faresymbol, må du sette på et sted der barn ikke kan finne dem.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Brannfarlige produkter må ikke stå i nærheten av varme. 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C1910A3-BC1C-4A6D-A521-63ED4DE2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47AF159B-8DF5-4A9C-B3F4-0FCB69EC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7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34935-A1C7-414C-963E-07749D80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RENGJØRINGSMIDLER</a:t>
            </a:r>
          </a:p>
        </p:txBody>
      </p:sp>
      <p:pic>
        <p:nvPicPr>
          <p:cNvPr id="5" name="Plassholder for innhold 4" descr="Et bilde som inneholder flaske, bord, innendørs, sitter&#10;&#10;Automatisk generert beskrivelse">
            <a:extLst>
              <a:ext uri="{FF2B5EF4-FFF2-40B4-BE49-F238E27FC236}">
                <a16:creationId xmlns:a16="http://schemas.microsoft.com/office/drawing/2014/main" id="{7FF1A115-4DCC-4063-BFF5-D692149E8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5E75F8-7F9F-42AB-A311-970254AF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438D6F-AB63-406C-B79E-259B1F28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41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7A0FC5-1ADB-48A5-9353-50755EC3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faresymboler ser du her?</a:t>
            </a:r>
          </a:p>
        </p:txBody>
      </p:sp>
      <p:pic>
        <p:nvPicPr>
          <p:cNvPr id="9" name="Plassholder for innhold 8" descr="Et bilde som inneholder flaske, bord, innendørs, sitter&#10;&#10;Automatisk generert beskrivelse">
            <a:extLst>
              <a:ext uri="{FF2B5EF4-FFF2-40B4-BE49-F238E27FC236}">
                <a16:creationId xmlns:a16="http://schemas.microsoft.com/office/drawing/2014/main" id="{8D7E1F2C-CC9C-4B4B-909B-D3AA06205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1" name="Plassholder for innhold 10" descr="Et bilde som inneholder flaske, mat, innendørs, sitter&#10;&#10;Automatisk generert beskrivelse">
            <a:extLst>
              <a:ext uri="{FF2B5EF4-FFF2-40B4-BE49-F238E27FC236}">
                <a16:creationId xmlns:a16="http://schemas.microsoft.com/office/drawing/2014/main" id="{03376871-0DCF-4220-B582-E60F134B59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63" y="1825625"/>
            <a:ext cx="3667873" cy="4351338"/>
          </a:xfrm>
        </p:spPr>
      </p:pic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BCFC4EE4-F273-4F56-A534-C420A2A2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D7872060-65B4-437A-BAED-8DBB689C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36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D5601A-2603-43D1-A551-38B5CB0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1. Hvilket ord skal ut? Bruk ordet i setningen.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79FA0-3E73-4616-B248-0E848D8CF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21256A-65DE-41A2-94F5-1FCA613F47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 ?</a:t>
            </a:r>
          </a:p>
          <a:p>
            <a:r>
              <a:rPr lang="nb-NO" b="1" dirty="0">
                <a:solidFill>
                  <a:srgbClr val="FF0000"/>
                </a:solidFill>
              </a:rPr>
              <a:t>merket</a:t>
            </a:r>
          </a:p>
          <a:p>
            <a:endParaRPr lang="nb-NO" dirty="0"/>
          </a:p>
          <a:p>
            <a:r>
              <a:rPr lang="nb-NO" dirty="0"/>
              <a:t>Farlige produkter er ………… med faresymbol.</a:t>
            </a:r>
          </a:p>
          <a:p>
            <a:r>
              <a:rPr lang="nb-NO" dirty="0">
                <a:solidFill>
                  <a:srgbClr val="FF0000"/>
                </a:solidFill>
              </a:rPr>
              <a:t>Farlige produkter er </a:t>
            </a:r>
            <a:r>
              <a:rPr lang="nb-NO" b="1" dirty="0">
                <a:solidFill>
                  <a:srgbClr val="FF0000"/>
                </a:solidFill>
              </a:rPr>
              <a:t>merket </a:t>
            </a:r>
            <a:r>
              <a:rPr lang="nb-NO" dirty="0">
                <a:solidFill>
                  <a:srgbClr val="FF0000"/>
                </a:solidFill>
              </a:rPr>
              <a:t>med faresymbol.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D7ADC6A-B309-4A30-9B23-08D03201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8BC3C-3F8F-4EE8-88DB-F691469BAA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ky 5">
            <a:extLst>
              <a:ext uri="{FF2B5EF4-FFF2-40B4-BE49-F238E27FC236}">
                <a16:creationId xmlns:a16="http://schemas.microsoft.com/office/drawing/2014/main" id="{94D2054D-CD50-4A9E-B015-CA8AADD96AA5}"/>
              </a:ext>
            </a:extLst>
          </p:cNvPr>
          <p:cNvSpPr/>
          <p:nvPr/>
        </p:nvSpPr>
        <p:spPr>
          <a:xfrm>
            <a:off x="838200" y="1825625"/>
            <a:ext cx="2374551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</a:t>
            </a:r>
          </a:p>
        </p:txBody>
      </p:sp>
      <p:sp>
        <p:nvSpPr>
          <p:cNvPr id="7" name="Sky 6">
            <a:extLst>
              <a:ext uri="{FF2B5EF4-FFF2-40B4-BE49-F238E27FC236}">
                <a16:creationId xmlns:a16="http://schemas.microsoft.com/office/drawing/2014/main" id="{48BF08E2-902A-4439-A808-98F6415D50AE}"/>
              </a:ext>
            </a:extLst>
          </p:cNvPr>
          <p:cNvSpPr/>
          <p:nvPr/>
        </p:nvSpPr>
        <p:spPr>
          <a:xfrm>
            <a:off x="3473275" y="2483715"/>
            <a:ext cx="2025124" cy="132546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middel</a:t>
            </a:r>
          </a:p>
        </p:txBody>
      </p:sp>
      <p:sp>
        <p:nvSpPr>
          <p:cNvPr id="8" name="Sky 7">
            <a:extLst>
              <a:ext uri="{FF2B5EF4-FFF2-40B4-BE49-F238E27FC236}">
                <a16:creationId xmlns:a16="http://schemas.microsoft.com/office/drawing/2014/main" id="{DDB238F7-8AEF-45A8-997B-B0FF5A4E89A6}"/>
              </a:ext>
            </a:extLst>
          </p:cNvPr>
          <p:cNvSpPr/>
          <p:nvPr/>
        </p:nvSpPr>
        <p:spPr>
          <a:xfrm>
            <a:off x="1145624" y="3736542"/>
            <a:ext cx="2358089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</a:t>
            </a:r>
          </a:p>
        </p:txBody>
      </p:sp>
      <p:sp>
        <p:nvSpPr>
          <p:cNvPr id="9" name="Sky 8">
            <a:extLst>
              <a:ext uri="{FF2B5EF4-FFF2-40B4-BE49-F238E27FC236}">
                <a16:creationId xmlns:a16="http://schemas.microsoft.com/office/drawing/2014/main" id="{7C218B81-EC8D-458E-B293-DEE32202BBD4}"/>
              </a:ext>
            </a:extLst>
          </p:cNvPr>
          <p:cNvSpPr/>
          <p:nvPr/>
        </p:nvSpPr>
        <p:spPr>
          <a:xfrm>
            <a:off x="3503713" y="4467265"/>
            <a:ext cx="2448272" cy="132546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merket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720FE56B-CB31-4747-BB2B-C2BA8DD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</p:spTree>
    <p:extLst>
      <p:ext uri="{BB962C8B-B14F-4D97-AF65-F5344CB8AC3E}">
        <p14:creationId xmlns:p14="http://schemas.microsoft.com/office/powerpoint/2010/main" val="32684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D5601A-2603-43D1-A551-38B5CB0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1. Hvilket ord skal ut? Bruk ordet i setningen.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79FA0-3E73-4616-B248-0E848D8CF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21256A-65DE-41A2-94F5-1FCA613F47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 ?</a:t>
            </a:r>
          </a:p>
          <a:p>
            <a:r>
              <a:rPr lang="nb-NO" b="1" dirty="0">
                <a:solidFill>
                  <a:srgbClr val="FF0000"/>
                </a:solidFill>
              </a:rPr>
              <a:t>eksplodere</a:t>
            </a:r>
          </a:p>
          <a:p>
            <a:endParaRPr lang="nb-NO" dirty="0"/>
          </a:p>
          <a:p>
            <a:r>
              <a:rPr lang="nb-NO" dirty="0"/>
              <a:t>Eksplosjonsfarlige produkter kan …………</a:t>
            </a:r>
          </a:p>
          <a:p>
            <a:r>
              <a:rPr lang="nb-NO" dirty="0">
                <a:solidFill>
                  <a:srgbClr val="FF0000"/>
                </a:solidFill>
              </a:rPr>
              <a:t>Eksplosjonsfarlige produkter kan </a:t>
            </a:r>
            <a:r>
              <a:rPr lang="nb-NO" b="1" dirty="0">
                <a:solidFill>
                  <a:srgbClr val="FF0000"/>
                </a:solidFill>
              </a:rPr>
              <a:t>eksplodere</a:t>
            </a:r>
            <a:r>
              <a:rPr lang="nb-NO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D7ADC6A-B309-4A30-9B23-08D03201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8BC3C-3F8F-4EE8-88DB-F691469BAA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ky 5">
            <a:extLst>
              <a:ext uri="{FF2B5EF4-FFF2-40B4-BE49-F238E27FC236}">
                <a16:creationId xmlns:a16="http://schemas.microsoft.com/office/drawing/2014/main" id="{94D2054D-CD50-4A9E-B015-CA8AADD96AA5}"/>
              </a:ext>
            </a:extLst>
          </p:cNvPr>
          <p:cNvSpPr/>
          <p:nvPr/>
        </p:nvSpPr>
        <p:spPr>
          <a:xfrm>
            <a:off x="838200" y="1825625"/>
            <a:ext cx="2374551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akutt</a:t>
            </a:r>
          </a:p>
        </p:txBody>
      </p:sp>
      <p:sp>
        <p:nvSpPr>
          <p:cNvPr id="7" name="Sky 6">
            <a:extLst>
              <a:ext uri="{FF2B5EF4-FFF2-40B4-BE49-F238E27FC236}">
                <a16:creationId xmlns:a16="http://schemas.microsoft.com/office/drawing/2014/main" id="{48BF08E2-902A-4439-A808-98F6415D50AE}"/>
              </a:ext>
            </a:extLst>
          </p:cNvPr>
          <p:cNvSpPr/>
          <p:nvPr/>
        </p:nvSpPr>
        <p:spPr>
          <a:xfrm>
            <a:off x="3123848" y="2483715"/>
            <a:ext cx="2828137" cy="132546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eksplodere</a:t>
            </a:r>
          </a:p>
        </p:txBody>
      </p:sp>
      <p:sp>
        <p:nvSpPr>
          <p:cNvPr id="8" name="Sky 7">
            <a:extLst>
              <a:ext uri="{FF2B5EF4-FFF2-40B4-BE49-F238E27FC236}">
                <a16:creationId xmlns:a16="http://schemas.microsoft.com/office/drawing/2014/main" id="{DDB238F7-8AEF-45A8-997B-B0FF5A4E89A6}"/>
              </a:ext>
            </a:extLst>
          </p:cNvPr>
          <p:cNvSpPr/>
          <p:nvPr/>
        </p:nvSpPr>
        <p:spPr>
          <a:xfrm>
            <a:off x="1145624" y="3736542"/>
            <a:ext cx="2358089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langvarig</a:t>
            </a:r>
          </a:p>
        </p:txBody>
      </p:sp>
      <p:sp>
        <p:nvSpPr>
          <p:cNvPr id="9" name="Sky 8">
            <a:extLst>
              <a:ext uri="{FF2B5EF4-FFF2-40B4-BE49-F238E27FC236}">
                <a16:creationId xmlns:a16="http://schemas.microsoft.com/office/drawing/2014/main" id="{7C218B81-EC8D-458E-B293-DEE32202BBD4}"/>
              </a:ext>
            </a:extLst>
          </p:cNvPr>
          <p:cNvSpPr/>
          <p:nvPr/>
        </p:nvSpPr>
        <p:spPr>
          <a:xfrm>
            <a:off x="3503713" y="4467265"/>
            <a:ext cx="2448272" cy="132546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farlig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720FE56B-CB31-4747-BB2B-C2BA8DD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</p:spTree>
    <p:extLst>
      <p:ext uri="{BB962C8B-B14F-4D97-AF65-F5344CB8AC3E}">
        <p14:creationId xmlns:p14="http://schemas.microsoft.com/office/powerpoint/2010/main" val="11331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D5601A-2603-43D1-A551-38B5CB0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1. Hvilket ord skal ut? Bruk ordet i setningen.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79FA0-3E73-4616-B248-0E848D8CF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21256A-65DE-41A2-94F5-1FCA613F47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 ?</a:t>
            </a:r>
          </a:p>
          <a:p>
            <a:r>
              <a:rPr lang="nb-NO" b="1" dirty="0">
                <a:solidFill>
                  <a:srgbClr val="FF0000"/>
                </a:solidFill>
              </a:rPr>
              <a:t>skader</a:t>
            </a:r>
          </a:p>
          <a:p>
            <a:endParaRPr lang="nb-NO" dirty="0"/>
          </a:p>
          <a:p>
            <a:r>
              <a:rPr lang="nb-NO" dirty="0"/>
              <a:t>Etsende produkter ………… hud og øyne.</a:t>
            </a:r>
          </a:p>
          <a:p>
            <a:r>
              <a:rPr lang="nb-NO" dirty="0">
                <a:solidFill>
                  <a:srgbClr val="FF0000"/>
                </a:solidFill>
              </a:rPr>
              <a:t>Etsende produkter </a:t>
            </a:r>
            <a:r>
              <a:rPr lang="nb-NO" b="1" dirty="0">
                <a:solidFill>
                  <a:srgbClr val="FF0000"/>
                </a:solidFill>
              </a:rPr>
              <a:t>skader </a:t>
            </a:r>
            <a:r>
              <a:rPr lang="nb-NO" dirty="0">
                <a:solidFill>
                  <a:srgbClr val="FF0000"/>
                </a:solidFill>
              </a:rPr>
              <a:t>hud og øyne.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D7ADC6A-B309-4A30-9B23-08D03201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8BC3C-3F8F-4EE8-88DB-F691469BAA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ky 5">
            <a:extLst>
              <a:ext uri="{FF2B5EF4-FFF2-40B4-BE49-F238E27FC236}">
                <a16:creationId xmlns:a16="http://schemas.microsoft.com/office/drawing/2014/main" id="{94D2054D-CD50-4A9E-B015-CA8AADD96AA5}"/>
              </a:ext>
            </a:extLst>
          </p:cNvPr>
          <p:cNvSpPr/>
          <p:nvPr/>
        </p:nvSpPr>
        <p:spPr>
          <a:xfrm>
            <a:off x="838200" y="1825625"/>
            <a:ext cx="2374551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skader</a:t>
            </a:r>
          </a:p>
        </p:txBody>
      </p:sp>
      <p:sp>
        <p:nvSpPr>
          <p:cNvPr id="7" name="Sky 6">
            <a:extLst>
              <a:ext uri="{FF2B5EF4-FFF2-40B4-BE49-F238E27FC236}">
                <a16:creationId xmlns:a16="http://schemas.microsoft.com/office/drawing/2014/main" id="{48BF08E2-902A-4439-A808-98F6415D50AE}"/>
              </a:ext>
            </a:extLst>
          </p:cNvPr>
          <p:cNvSpPr/>
          <p:nvPr/>
        </p:nvSpPr>
        <p:spPr>
          <a:xfrm>
            <a:off x="3473275" y="2483715"/>
            <a:ext cx="2025124" cy="132546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hud</a:t>
            </a:r>
          </a:p>
        </p:txBody>
      </p:sp>
      <p:sp>
        <p:nvSpPr>
          <p:cNvPr id="8" name="Sky 7">
            <a:extLst>
              <a:ext uri="{FF2B5EF4-FFF2-40B4-BE49-F238E27FC236}">
                <a16:creationId xmlns:a16="http://schemas.microsoft.com/office/drawing/2014/main" id="{DDB238F7-8AEF-45A8-997B-B0FF5A4E89A6}"/>
              </a:ext>
            </a:extLst>
          </p:cNvPr>
          <p:cNvSpPr/>
          <p:nvPr/>
        </p:nvSpPr>
        <p:spPr>
          <a:xfrm>
            <a:off x="1145624" y="3736542"/>
            <a:ext cx="2358089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øyne</a:t>
            </a:r>
          </a:p>
        </p:txBody>
      </p:sp>
      <p:sp>
        <p:nvSpPr>
          <p:cNvPr id="9" name="Sky 8">
            <a:extLst>
              <a:ext uri="{FF2B5EF4-FFF2-40B4-BE49-F238E27FC236}">
                <a16:creationId xmlns:a16="http://schemas.microsoft.com/office/drawing/2014/main" id="{7C218B81-EC8D-458E-B293-DEE32202BBD4}"/>
              </a:ext>
            </a:extLst>
          </p:cNvPr>
          <p:cNvSpPr/>
          <p:nvPr/>
        </p:nvSpPr>
        <p:spPr>
          <a:xfrm>
            <a:off x="3503713" y="4467265"/>
            <a:ext cx="2448272" cy="132546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ører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720FE56B-CB31-4747-BB2B-C2BA8DD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</p:spTree>
    <p:extLst>
      <p:ext uri="{BB962C8B-B14F-4D97-AF65-F5344CB8AC3E}">
        <p14:creationId xmlns:p14="http://schemas.microsoft.com/office/powerpoint/2010/main" val="40538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D5601A-2603-43D1-A551-38B5CB0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1. Hvilket ord skal ut? Bruk ordet i setningen.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79FA0-3E73-4616-B248-0E848D8CF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21256A-65DE-41A2-94F5-1FCA613F47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 ?</a:t>
            </a:r>
          </a:p>
          <a:p>
            <a:r>
              <a:rPr lang="nb-NO" b="1" dirty="0">
                <a:solidFill>
                  <a:srgbClr val="FF0000"/>
                </a:solidFill>
              </a:rPr>
              <a:t>giftig</a:t>
            </a:r>
          </a:p>
          <a:p>
            <a:endParaRPr lang="nb-NO" dirty="0"/>
          </a:p>
          <a:p>
            <a:r>
              <a:rPr lang="nb-NO" dirty="0"/>
              <a:t>Miljøfarlige produkter kan føre til at vannet blir …………</a:t>
            </a:r>
          </a:p>
          <a:p>
            <a:r>
              <a:rPr lang="nb-NO" dirty="0">
                <a:solidFill>
                  <a:srgbClr val="FF0000"/>
                </a:solidFill>
              </a:rPr>
              <a:t>Miljøfarlige produkter kan føre til at vannet blir </a:t>
            </a:r>
            <a:r>
              <a:rPr lang="nb-NO" b="1" dirty="0">
                <a:solidFill>
                  <a:srgbClr val="FF0000"/>
                </a:solidFill>
              </a:rPr>
              <a:t>giftig.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D7ADC6A-B309-4A30-9B23-08D03201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8BC3C-3F8F-4EE8-88DB-F691469BAA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ky 5">
            <a:extLst>
              <a:ext uri="{FF2B5EF4-FFF2-40B4-BE49-F238E27FC236}">
                <a16:creationId xmlns:a16="http://schemas.microsoft.com/office/drawing/2014/main" id="{94D2054D-CD50-4A9E-B015-CA8AADD96AA5}"/>
              </a:ext>
            </a:extLst>
          </p:cNvPr>
          <p:cNvSpPr/>
          <p:nvPr/>
        </p:nvSpPr>
        <p:spPr>
          <a:xfrm>
            <a:off x="838200" y="1825625"/>
            <a:ext cx="2374551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puster</a:t>
            </a:r>
          </a:p>
        </p:txBody>
      </p:sp>
      <p:sp>
        <p:nvSpPr>
          <p:cNvPr id="7" name="Sky 6">
            <a:extLst>
              <a:ext uri="{FF2B5EF4-FFF2-40B4-BE49-F238E27FC236}">
                <a16:creationId xmlns:a16="http://schemas.microsoft.com/office/drawing/2014/main" id="{48BF08E2-902A-4439-A808-98F6415D50AE}"/>
              </a:ext>
            </a:extLst>
          </p:cNvPr>
          <p:cNvSpPr/>
          <p:nvPr/>
        </p:nvSpPr>
        <p:spPr>
          <a:xfrm>
            <a:off x="3473275" y="2483715"/>
            <a:ext cx="2025124" cy="132546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svelger</a:t>
            </a:r>
          </a:p>
        </p:txBody>
      </p:sp>
      <p:sp>
        <p:nvSpPr>
          <p:cNvPr id="8" name="Sky 7">
            <a:extLst>
              <a:ext uri="{FF2B5EF4-FFF2-40B4-BE49-F238E27FC236}">
                <a16:creationId xmlns:a16="http://schemas.microsoft.com/office/drawing/2014/main" id="{DDB238F7-8AEF-45A8-997B-B0FF5A4E89A6}"/>
              </a:ext>
            </a:extLst>
          </p:cNvPr>
          <p:cNvSpPr/>
          <p:nvPr/>
        </p:nvSpPr>
        <p:spPr>
          <a:xfrm>
            <a:off x="1145624" y="3736542"/>
            <a:ext cx="2358089" cy="126673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giftig</a:t>
            </a:r>
          </a:p>
        </p:txBody>
      </p:sp>
      <p:sp>
        <p:nvSpPr>
          <p:cNvPr id="9" name="Sky 8">
            <a:extLst>
              <a:ext uri="{FF2B5EF4-FFF2-40B4-BE49-F238E27FC236}">
                <a16:creationId xmlns:a16="http://schemas.microsoft.com/office/drawing/2014/main" id="{7C218B81-EC8D-458E-B293-DEE32202BBD4}"/>
              </a:ext>
            </a:extLst>
          </p:cNvPr>
          <p:cNvSpPr/>
          <p:nvPr/>
        </p:nvSpPr>
        <p:spPr>
          <a:xfrm>
            <a:off x="3503713" y="4467265"/>
            <a:ext cx="2448272" cy="132546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forteller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720FE56B-CB31-4747-BB2B-C2BA8DD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</p:spTree>
    <p:extLst>
      <p:ext uri="{BB962C8B-B14F-4D97-AF65-F5344CB8AC3E}">
        <p14:creationId xmlns:p14="http://schemas.microsoft.com/office/powerpoint/2010/main" val="11751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B63E7-5E81-48C7-8DAA-A224BF4A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EFDC2E-0EC5-4483-B7F1-76C0ADFF14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 rengjøring + s</a:t>
            </a:r>
          </a:p>
          <a:p>
            <a:r>
              <a:rPr lang="nb-NO" dirty="0">
                <a:solidFill>
                  <a:srgbClr val="00B0F0"/>
                </a:solidFill>
              </a:rPr>
              <a:t> fare</a:t>
            </a:r>
          </a:p>
          <a:p>
            <a:r>
              <a:rPr lang="nb-NO" dirty="0">
                <a:solidFill>
                  <a:srgbClr val="00B0F0"/>
                </a:solidFill>
              </a:rPr>
              <a:t> brann</a:t>
            </a:r>
          </a:p>
          <a:p>
            <a:r>
              <a:rPr lang="nb-NO" dirty="0">
                <a:solidFill>
                  <a:srgbClr val="00B0F0"/>
                </a:solidFill>
              </a:rPr>
              <a:t> eksplosjon + s</a:t>
            </a:r>
          </a:p>
          <a:p>
            <a:r>
              <a:rPr lang="nb-NO" dirty="0">
                <a:solidFill>
                  <a:srgbClr val="00B0F0"/>
                </a:solidFill>
              </a:rPr>
              <a:t> negl + 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355FAE-5B2E-424B-97F0-F01DE2F6E4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farlige</a:t>
            </a:r>
          </a:p>
          <a:p>
            <a:r>
              <a:rPr lang="nb-NO" dirty="0"/>
              <a:t>? </a:t>
            </a:r>
          </a:p>
          <a:p>
            <a:r>
              <a:rPr lang="nb-NO" b="1" dirty="0">
                <a:solidFill>
                  <a:srgbClr val="00B0F0"/>
                </a:solidFill>
              </a:rPr>
              <a:t>brannfarlige</a:t>
            </a:r>
          </a:p>
          <a:p>
            <a:r>
              <a:rPr lang="nb-NO" b="1" dirty="0">
                <a:solidFill>
                  <a:srgbClr val="00B0F0"/>
                </a:solidFill>
              </a:rPr>
              <a:t>eksplosjonsfarlige</a:t>
            </a:r>
          </a:p>
          <a:p>
            <a:endParaRPr lang="nb-NO" b="1" dirty="0">
              <a:solidFill>
                <a:srgbClr val="00B0F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1DF2C-64A9-4BD2-A23B-68029D35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004A4D-86CC-4F3D-9456-384DAB6B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9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F5EEE-E39E-4F37-900D-0B7D0C8D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B42496-330D-4C9E-97EC-190C7E25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ting vi kan kjøpe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rengjøre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å gjøre rent, å vaske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rengjøringsmiddel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produkt som vi bruker når vi vasker huset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kosmetikk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sminke. Eksempler på </a:t>
            </a:r>
            <a:r>
              <a:rPr lang="nb-NO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kosmetikk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neglelakk, leppestift og maskara.  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akutt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sterk, øyeblikkelig, virker med en gang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E7FDC3-8C7F-474A-8134-F48B9912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08AFF0-CBDB-493B-AB5E-4A10C8A9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8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B63E7-5E81-48C7-8DAA-A224BF4A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EFDC2E-0EC5-4483-B7F1-76C0ADFF14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 rengjøring + s</a:t>
            </a:r>
          </a:p>
          <a:p>
            <a:r>
              <a:rPr lang="nb-NO" dirty="0">
                <a:solidFill>
                  <a:srgbClr val="00B0F0"/>
                </a:solidFill>
              </a:rPr>
              <a:t> fare</a:t>
            </a:r>
          </a:p>
          <a:p>
            <a:r>
              <a:rPr lang="nb-NO" dirty="0">
                <a:solidFill>
                  <a:srgbClr val="00B0F0"/>
                </a:solidFill>
              </a:rPr>
              <a:t> brann</a:t>
            </a:r>
          </a:p>
          <a:p>
            <a:r>
              <a:rPr lang="nb-NO" dirty="0">
                <a:solidFill>
                  <a:srgbClr val="00B0F0"/>
                </a:solidFill>
              </a:rPr>
              <a:t> eksplosjon + s</a:t>
            </a:r>
          </a:p>
          <a:p>
            <a:r>
              <a:rPr lang="nb-NO" dirty="0">
                <a:solidFill>
                  <a:srgbClr val="00B0F0"/>
                </a:solidFill>
              </a:rPr>
              <a:t> negl + 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355FAE-5B2E-424B-97F0-F01DE2F6E4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middel</a:t>
            </a:r>
          </a:p>
          <a:p>
            <a:r>
              <a:rPr lang="nb-NO" dirty="0"/>
              <a:t>? </a:t>
            </a:r>
          </a:p>
          <a:p>
            <a:r>
              <a:rPr lang="nb-NO" b="1" dirty="0">
                <a:solidFill>
                  <a:srgbClr val="00B0F0"/>
                </a:solidFill>
              </a:rPr>
              <a:t>rengjøringsmiddel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48BFBA-D2E3-4E99-834A-61DC3F3F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4946E5-1FC0-4607-AC19-3C497CBC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1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B63E7-5E81-48C7-8DAA-A224BF4A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EFDC2E-0EC5-4483-B7F1-76C0ADFF14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 rengjøring + s</a:t>
            </a:r>
          </a:p>
          <a:p>
            <a:r>
              <a:rPr lang="nb-NO" dirty="0">
                <a:solidFill>
                  <a:srgbClr val="00B0F0"/>
                </a:solidFill>
              </a:rPr>
              <a:t> fare</a:t>
            </a:r>
          </a:p>
          <a:p>
            <a:r>
              <a:rPr lang="nb-NO" dirty="0">
                <a:solidFill>
                  <a:srgbClr val="00B0F0"/>
                </a:solidFill>
              </a:rPr>
              <a:t> brann</a:t>
            </a:r>
          </a:p>
          <a:p>
            <a:r>
              <a:rPr lang="nb-NO" dirty="0">
                <a:solidFill>
                  <a:srgbClr val="00B0F0"/>
                </a:solidFill>
              </a:rPr>
              <a:t> eksplosjon + s</a:t>
            </a:r>
          </a:p>
          <a:p>
            <a:r>
              <a:rPr lang="nb-NO" dirty="0">
                <a:solidFill>
                  <a:srgbClr val="00B0F0"/>
                </a:solidFill>
              </a:rPr>
              <a:t> negl + 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355FAE-5B2E-424B-97F0-F01DE2F6E4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symbol</a:t>
            </a:r>
          </a:p>
          <a:p>
            <a:r>
              <a:rPr lang="nb-NO" dirty="0"/>
              <a:t>? </a:t>
            </a:r>
          </a:p>
          <a:p>
            <a:r>
              <a:rPr lang="nb-NO" b="1" dirty="0">
                <a:solidFill>
                  <a:srgbClr val="00B0F0"/>
                </a:solidFill>
              </a:rPr>
              <a:t>faresymbol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5B2347-9900-4835-B80E-F21AACA9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36038D-DCCE-456B-8747-93561ED5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47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B63E7-5E81-48C7-8DAA-A224BF4A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EFDC2E-0EC5-4483-B7F1-76C0ADFF14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 rengjøring + s</a:t>
            </a:r>
          </a:p>
          <a:p>
            <a:r>
              <a:rPr lang="nb-NO" dirty="0">
                <a:solidFill>
                  <a:srgbClr val="00B0F0"/>
                </a:solidFill>
              </a:rPr>
              <a:t> fare</a:t>
            </a:r>
          </a:p>
          <a:p>
            <a:r>
              <a:rPr lang="nb-NO" dirty="0">
                <a:solidFill>
                  <a:srgbClr val="00B0F0"/>
                </a:solidFill>
              </a:rPr>
              <a:t> brann</a:t>
            </a:r>
          </a:p>
          <a:p>
            <a:r>
              <a:rPr lang="nb-NO" dirty="0">
                <a:solidFill>
                  <a:srgbClr val="00B0F0"/>
                </a:solidFill>
              </a:rPr>
              <a:t> eksplosjon + s</a:t>
            </a:r>
          </a:p>
          <a:p>
            <a:r>
              <a:rPr lang="nb-NO" dirty="0">
                <a:solidFill>
                  <a:srgbClr val="00B0F0"/>
                </a:solidFill>
              </a:rPr>
              <a:t> negl + 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355FAE-5B2E-424B-97F0-F01DE2F6E4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lakk</a:t>
            </a:r>
          </a:p>
          <a:p>
            <a:r>
              <a:rPr lang="nb-NO" dirty="0"/>
              <a:t>? </a:t>
            </a:r>
          </a:p>
          <a:p>
            <a:r>
              <a:rPr lang="nb-NO" b="1" dirty="0">
                <a:solidFill>
                  <a:srgbClr val="00B0F0"/>
                </a:solidFill>
              </a:rPr>
              <a:t>neglelakk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12FB0D-5D85-436A-B9A0-5F08B4E2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6699F7-3301-40F1-B836-E286075C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28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C7ABA157-F8FB-4945-9107-C2A26F68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B5965C4-4882-42EB-8D5C-B1B151E94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 er et 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 er et </a:t>
            </a:r>
            <a:r>
              <a:rPr lang="nb-NO" b="1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rengjøringsmiddel</a:t>
            </a:r>
            <a:r>
              <a:rPr lang="nb-NO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Farlige produkter er merket med 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solidFill>
                  <a:srgbClr val="CC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Farlig produkter er merket med faresymbol.</a:t>
            </a:r>
            <a:endParaRPr lang="nb-NO" b="1" dirty="0">
              <a:solidFill>
                <a:srgbClr val="CC00CC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80BC06-D4C6-4439-B8B2-47C2D39E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6CB070-5C07-4F70-8A84-B496CBA4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5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47639B-64D2-4F53-906F-6DA13A34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9285F8-7D07-4E11-8AD6-FE0C69E0B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Produkter som er ………… , kan lett begynne å brenne.</a:t>
            </a:r>
          </a:p>
          <a:p>
            <a:r>
              <a:rPr lang="nb-NO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Produkter som er </a:t>
            </a:r>
            <a:r>
              <a:rPr lang="nb-NO" b="1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brannfarlige</a:t>
            </a:r>
            <a:r>
              <a:rPr lang="nb-NO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kan lett begynne å brenne.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/>
              <a:t>Produkter som er …………, kan eksplodere.</a:t>
            </a:r>
          </a:p>
          <a:p>
            <a:r>
              <a:rPr lang="nb-NO" dirty="0">
                <a:solidFill>
                  <a:srgbClr val="CC00CC"/>
                </a:solidFill>
              </a:rPr>
              <a:t>Produkter som er </a:t>
            </a:r>
            <a:r>
              <a:rPr lang="nb-NO" b="1" dirty="0">
                <a:solidFill>
                  <a:srgbClr val="CC00CC"/>
                </a:solidFill>
              </a:rPr>
              <a:t>eksplosjonsfarlige</a:t>
            </a:r>
            <a:r>
              <a:rPr lang="nb-NO" dirty="0">
                <a:solidFill>
                  <a:srgbClr val="CC00CC"/>
                </a:solidFill>
              </a:rPr>
              <a:t>, kan eksplodere.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7582C2E-745D-4CCF-9344-4B979CF9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00CDA81-0DEF-4E2F-97DE-42AA8DC6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3E8FE2-86EA-4172-8DCF-331D8D8D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2BD79D-0AF6-49FC-88E6-91CA9997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Eksempler på sminke er ………………, leppestift og maskara. </a:t>
            </a:r>
          </a:p>
          <a:p>
            <a:r>
              <a:rPr lang="nb-NO" dirty="0">
                <a:solidFill>
                  <a:srgbClr val="CC00CC"/>
                </a:solidFill>
              </a:rPr>
              <a:t>Eksempler på sminke er </a:t>
            </a:r>
            <a:r>
              <a:rPr lang="nb-NO" b="1" dirty="0">
                <a:solidFill>
                  <a:srgbClr val="CC00CC"/>
                </a:solidFill>
              </a:rPr>
              <a:t>neglelakk</a:t>
            </a:r>
            <a:r>
              <a:rPr lang="nb-NO" dirty="0">
                <a:solidFill>
                  <a:srgbClr val="CC00CC"/>
                </a:solidFill>
              </a:rPr>
              <a:t>, leppestift og maskara.</a:t>
            </a:r>
          </a:p>
          <a:p>
            <a:endParaRPr lang="nb-NO" dirty="0">
              <a:solidFill>
                <a:srgbClr val="CC00CC"/>
              </a:solidFill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F4A3DA-FBF9-4385-9B7E-DADCA83F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BE1106-6D91-4621-993E-66AFD6C4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0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F47FDC-05DE-42CD-A5D5-BF0C5C57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20C63C-3981-439F-97E2-28912BCA45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sminke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kosmetikk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gjøre rent huset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vaske </a:t>
            </a:r>
            <a:r>
              <a:rPr lang="nb-NO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huset</a:t>
            </a:r>
            <a:endParaRPr lang="nb-NO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B5C02D7-67CB-4374-A24B-2B79CB84A9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siden av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nærheten av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produkt, produkter</a:t>
            </a:r>
            <a:b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85D207-5DD9-40B7-8B95-208CD84F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B15FCC-E575-47EB-B0ED-F07CA9C6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3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495893-A647-4AE7-A7DB-3253F6B5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Snakk sammen i liten gruppe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23C2DEF-FE38-4FD2-9734-244546F6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Snakk sammen om hva faresymbolene betyr.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Fortell hverandre hvilke produkter du har hjemme, som er merket med faresymbol.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Snakk sammen om hvor du plasserer disse produktene.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 for hverandre hva disse ordene betyr: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giftig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brann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brannfarlig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miljøfarlig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helsefarlig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rengjøringsmidler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kosmetikk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eksplosjon, å eksplodere 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6391F8-03A8-4402-83A3-228B393D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1A7B1F-ED73-4821-AF79-2CC3966D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116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6D38FC-1280-4F85-A2BE-BCF1172D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1AD8BB-7D03-41C8-B2DB-FA4652E6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det skjer ei ulykke, må du ringe 113 eller «Giftinformasjonen»           22 59 13 00.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det brenner, må du ringe 110.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TILLEGGSMATERIELL I LÆRERPERMEN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DF5345A-419E-46DA-875B-1ABB6698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49289C-B069-4282-8B7F-3C3EB479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0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4A7594-097F-40A9-90BF-E6B90FEE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B2D143-F814-43F6-AAD7-4523706BB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føre til </a:t>
            </a:r>
            <a:r>
              <a:rPr lang="nb-NO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å gjøre at. Røyking kan </a:t>
            </a:r>
            <a:r>
              <a:rPr lang="nb-NO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føre til</a:t>
            </a:r>
            <a:r>
              <a:rPr lang="nb-NO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kreft. Stort fravær kan </a:t>
            </a:r>
            <a:r>
              <a:rPr lang="nb-NO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føre til</a:t>
            </a:r>
            <a:r>
              <a:rPr lang="nb-NO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du mister skoleplassen. Bussen var forsinket, og det </a:t>
            </a:r>
            <a:r>
              <a:rPr lang="nb-NO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førte til</a:t>
            </a:r>
            <a:r>
              <a:rPr lang="nb-NO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jeg kom for seint på skolen.</a:t>
            </a:r>
            <a:endParaRPr lang="nb-NO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kronisk sykdom </a:t>
            </a:r>
            <a:r>
              <a:rPr lang="nb-NO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sykdom du har over lang tid, sykdom du har resten av livet</a:t>
            </a:r>
            <a:endParaRPr lang="nb-NO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langvarig </a:t>
            </a:r>
            <a:r>
              <a:rPr lang="nb-NO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som tar lang tid, som varer lenge. Han har vært syk i mange måneder. Han har vært </a:t>
            </a:r>
            <a:r>
              <a:rPr lang="nb-NO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langvarig</a:t>
            </a:r>
            <a:r>
              <a:rPr lang="nb-NO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syk.</a:t>
            </a:r>
            <a:endParaRPr lang="nb-NO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AAD2C56-F37B-4C6A-BB62-3EE9440D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7AA63A-DAB6-47A9-8EF3-2AFE3234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64F07C-470C-44C6-9023-EFD65828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090D9-3AED-4FAE-9DDD-892F8FCD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Rengjøringsmidler og kosmetikk er eksempler på produkter som er merket med faresymbol.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faresymbol forteller at produktet er farlig.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B20FE9-0826-45AA-A9B6-B0478CF3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A8122A-B871-4D84-A1AB-7FBE60F5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5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5C2A2EB-946E-4E93-9D71-193394FA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AKUTT GIFTIG</a:t>
            </a:r>
          </a:p>
        </p:txBody>
      </p:sp>
      <p:pic>
        <p:nvPicPr>
          <p:cNvPr id="8" name="Plassholder for innhold 7" descr="Et bilde som inneholder utklipp&#10;&#10;Automatisk generert beskrivelse">
            <a:extLst>
              <a:ext uri="{FF2B5EF4-FFF2-40B4-BE49-F238E27FC236}">
                <a16:creationId xmlns:a16="http://schemas.microsoft.com/office/drawing/2014/main" id="{DBBD0E23-1DB8-467E-82E1-2856828EBE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5" y="1840187"/>
            <a:ext cx="3267395" cy="3304107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056EE12-BD02-45FC-BCC1-345374E3D5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Små mengder kan føre til at du blir veldig syk. 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Stoffet er farlig å svelge, puste inn eller få på huden. </a:t>
            </a:r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4988EDBE-BAE8-407B-9C65-B13190D5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D229C7B1-F2DC-4BCF-A99B-4FAF22DE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2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54145C-1312-40AC-B7C7-929AF942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BRANNFARLIG</a:t>
            </a:r>
          </a:p>
        </p:txBody>
      </p:sp>
      <p:pic>
        <p:nvPicPr>
          <p:cNvPr id="6" name="Plassholder for innhold 5" descr="Et bilde som inneholder utklipp&#10;&#10;Automatisk generert beskrivelse">
            <a:extLst>
              <a:ext uri="{FF2B5EF4-FFF2-40B4-BE49-F238E27FC236}">
                <a16:creationId xmlns:a16="http://schemas.microsoft.com/office/drawing/2014/main" id="{6AA7989E-1ED3-4FF0-BA48-D13E7AC755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87" y="2182981"/>
            <a:ext cx="2961314" cy="2961314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BC5462-3D00-4380-97B5-B47609ECCD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Produkter som er brannfarlige, kan lett begynne å brenne. 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Noen stoffer kan begynne å brenne av seg selv.</a:t>
            </a:r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772E7F8-426C-4E9D-86C4-EBF37A89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391ECD2C-0BAA-4830-9C52-22EB168B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88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ED40F0-B199-4E8B-A2D9-1359A65B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EKSPLOSJONSFARLIG</a:t>
            </a:r>
          </a:p>
        </p:txBody>
      </p:sp>
      <p:pic>
        <p:nvPicPr>
          <p:cNvPr id="6" name="Plassholder for innhold 5" descr="Et bilde som inneholder utklipp, objekt&#10;&#10;Automatisk generert beskrivelse">
            <a:extLst>
              <a:ext uri="{FF2B5EF4-FFF2-40B4-BE49-F238E27FC236}">
                <a16:creationId xmlns:a16="http://schemas.microsoft.com/office/drawing/2014/main" id="{B900D43F-651D-41B2-AE93-C6B4860682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33" y="2335230"/>
            <a:ext cx="2977756" cy="3043201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A3C336-1691-410B-9FDA-D2E5B4513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Produkter som er eksplosjonsfarlige, kan eksplodere.</a:t>
            </a:r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A89A01A-EDD5-48CB-B470-9D342168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5F41E14-1E21-4F99-A540-34B3BD52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9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1ED1FC-A0E9-4231-AB29-D70B0FFF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HELSEFARE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526500-C4F0-425E-87D8-6B32EC96E0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puster inn, tar på eller svelger helsefarlige produkter, kan du bli syk. </a:t>
            </a:r>
            <a:endParaRPr lang="nb-NO" dirty="0"/>
          </a:p>
        </p:txBody>
      </p:sp>
      <p:pic>
        <p:nvPicPr>
          <p:cNvPr id="10" name="Plassholder for innhold 9" descr="Et bilde som inneholder utklipp&#10;&#10;Automatisk generert beskrivelse">
            <a:extLst>
              <a:ext uri="{FF2B5EF4-FFF2-40B4-BE49-F238E27FC236}">
                <a16:creationId xmlns:a16="http://schemas.microsoft.com/office/drawing/2014/main" id="{18CCFDD4-A432-42D6-977E-7EFDC1405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832894"/>
            <a:ext cx="2514600" cy="2336800"/>
          </a:xfrm>
        </p:spPr>
      </p:pic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C77D7BB8-388A-4A0F-AAFE-5C653BDF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B7DBAE7C-7498-40F7-A7C3-13DF47F6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1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8B4DF2-8E0F-4D39-B997-82DA01F5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KRONISK HELSEFARE</a:t>
            </a:r>
          </a:p>
        </p:txBody>
      </p:sp>
      <p:pic>
        <p:nvPicPr>
          <p:cNvPr id="6" name="Plassholder for innhold 5" descr="Et bilde som inneholder utklipp&#10;&#10;Automatisk generert beskrivelse">
            <a:extLst>
              <a:ext uri="{FF2B5EF4-FFF2-40B4-BE49-F238E27FC236}">
                <a16:creationId xmlns:a16="http://schemas.microsoft.com/office/drawing/2014/main" id="{D55D7FA8-C4DA-466A-B025-51BBE224C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743994"/>
            <a:ext cx="2413000" cy="251460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A7EC3D-1D27-4D90-9284-352AF31B1B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Produkter som er merket med dette symbolet, kan føre til at du blir alvorlig og langvarig syk.</a:t>
            </a:r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FB2A3AF-B2AE-4988-926D-7130C704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1A488346-7DD0-4F0B-A47E-5A367284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978A-B4F5-4BBA-9811-D7BC014BEF8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8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859</Words>
  <Application>Microsoft Office PowerPoint</Application>
  <PresentationFormat>Widescreen</PresentationFormat>
  <Paragraphs>209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Symbol</vt:lpstr>
      <vt:lpstr>Office-tema</vt:lpstr>
      <vt:lpstr>Naturfag for modul 2 i FVO</vt:lpstr>
      <vt:lpstr>PowerPoint-presentasjon</vt:lpstr>
      <vt:lpstr>PowerPoint-presentasjon</vt:lpstr>
      <vt:lpstr>PowerPoint-presentasjon</vt:lpstr>
      <vt:lpstr>AKUTT GIFTIG</vt:lpstr>
      <vt:lpstr>BRANNFARLIG</vt:lpstr>
      <vt:lpstr>EKSPLOSJONSFARLIG</vt:lpstr>
      <vt:lpstr>HELSEFARE</vt:lpstr>
      <vt:lpstr>KRONISK HELSEFARE</vt:lpstr>
      <vt:lpstr>MILJØFARE</vt:lpstr>
      <vt:lpstr>PowerPoint-presentasjon</vt:lpstr>
      <vt:lpstr>PowerPoint-presentasjon</vt:lpstr>
      <vt:lpstr>RENGJØRINGSMIDLER</vt:lpstr>
      <vt:lpstr>Hvilke faresymboler ser du her?</vt:lpstr>
      <vt:lpstr>Oppgave 1. Hvilket ord skal ut? Bruk ordet i setningen.</vt:lpstr>
      <vt:lpstr>Oppgave 1. Hvilket ord skal ut? Bruk ordet i setningen.</vt:lpstr>
      <vt:lpstr>Oppgave 1. Hvilket ord skal ut? Bruk ordet i setningen.</vt:lpstr>
      <vt:lpstr>Oppgave 1. Hvilket ord skal ut? Bruk ordet i setningen.</vt:lpstr>
      <vt:lpstr>Oppgave 2</vt:lpstr>
      <vt:lpstr>Oppgave 2</vt:lpstr>
      <vt:lpstr>Oppgave 2</vt:lpstr>
      <vt:lpstr>Oppgave 2</vt:lpstr>
      <vt:lpstr>PowerPoint-presentasjon</vt:lpstr>
      <vt:lpstr>PowerPoint-presentasjon</vt:lpstr>
      <vt:lpstr>PowerPoint-presentasjon</vt:lpstr>
      <vt:lpstr>Oppgave 3</vt:lpstr>
      <vt:lpstr>Snakk sammen i liten gruppe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Naturfag for modul 2 i FVO</dc:title>
  <dc:creator>Astrid Brennhagen</dc:creator>
  <cp:lastModifiedBy>Astrid Brennhagen</cp:lastModifiedBy>
  <cp:revision>11</cp:revision>
  <dcterms:created xsi:type="dcterms:W3CDTF">2019-08-24T16:01:18Z</dcterms:created>
  <dcterms:modified xsi:type="dcterms:W3CDTF">2019-09-01T16:23:45Z</dcterms:modified>
</cp:coreProperties>
</file>